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Montserrat Black"/>
      <p:bold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Bebas Neue"/>
      <p:regular r:id="rId25"/>
    </p:embeddedFont>
    <p:embeddedFont>
      <p:font typeface="PT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Black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regular.fntdata"/><Relationship Id="rId25" Type="http://schemas.openxmlformats.org/officeDocument/2006/relationships/font" Target="fonts/BebasNeue-regular.fntdata"/><Relationship Id="rId28" Type="http://schemas.openxmlformats.org/officeDocument/2006/relationships/font" Target="fonts/PTSans-italic.fntdata"/><Relationship Id="rId27" Type="http://schemas.openxmlformats.org/officeDocument/2006/relationships/font" Target="fonts/PT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T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MontserratBlack-bold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g1734a882cf6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" name="Google Shape;1452;g1734a882cf6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1734a882cf6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1734a882cf6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g1734a882cf6_0_1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0" name="Google Shape;1550;g1734a882cf6_0_1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1734a882cf6_0_7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1734a882cf6_0_7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1734a882cf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1734a882cf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1734a882cf6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1734a882cf6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33337e74f3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g33337e74f3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1734a882cf6_0_8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Google Shape;1396;g1734a882cf6_0_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33337e74f3c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" name="Google Shape;1415;g33337e74f3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33337e74f3c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33337e74f3c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33337e74f3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33337e74f3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8" name="Google Shape;538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1" name="Google Shape;541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4" name="Google Shape;544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7" name="Google Shape;547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" name="Google Shape;550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9" name="Google Shape;599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5" name="Google Shape;645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9" name="Google Shape;649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1" name="Google Shape;671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" name="Google Shape;721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2" name="Google Shape;722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5" name="Google Shape;725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0" name="Google Shape;750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3" name="Google Shape;753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6" name="Google Shape;786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7" name="Google Shape;787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2" name="Google Shape;812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7" name="Google Shape;817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2" name="Google Shape;842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6" name="Google Shape;846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7" name="Google Shape;847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8" name="Google Shape;848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9" name="Google Shape;849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5" name="Google Shape;875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9" name="Google Shape;879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1" name="Google Shape;881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2" name="Google Shape;882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3" name="Google Shape;883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4" name="Google Shape;884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5" name="Google Shape;885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6" name="Google Shape;886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49" name="Google Shape;949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1" name="Google Shape;951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8" name="Google Shape;978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9" name="Google Shape;979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1" name="Google Shape;981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2" name="Google Shape;982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4" name="Google Shape;984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5" name="Google Shape;985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02" name="Google Shape;1002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" name="Google Shape;208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7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7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2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3" name="Google Shape;1233;p3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4" name="Google Shape;1234;p32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5" name="Google Shape;1235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36" name="Google Shape;1236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39" name="Google Shape;1239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" name="Google Shape;1241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2" name="Google Shape;1242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44" name="Google Shape;1244;p32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5" name="Google Shape;1245;p3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2"/>
                </a:solidFill>
              </a:rPr>
              <a:t>VELOX.AI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FAST.SMART.ACCURATE.SEAMLESS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6" name="Google Shape;1246;p32"/>
          <p:cNvSpPr txBox="1"/>
          <p:nvPr>
            <p:ph idx="1" type="subTitle"/>
          </p:nvPr>
        </p:nvSpPr>
        <p:spPr>
          <a:xfrm>
            <a:off x="713213" y="3449706"/>
            <a:ext cx="45288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Summarise Youtube videos,pdfs and text  and accelerate your learning</a:t>
            </a:r>
            <a:endParaRPr sz="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4" name="Google Shape;1454;p41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3189503">
            <a:off x="3643311" y="1021650"/>
            <a:ext cx="1857375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5" name="Google Shape;1455;p41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530485" y="23533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6" name="Google Shape;1456;p41"/>
          <p:cNvGrpSpPr/>
          <p:nvPr/>
        </p:nvGrpSpPr>
        <p:grpSpPr>
          <a:xfrm>
            <a:off x="1114333" y="1473875"/>
            <a:ext cx="3800100" cy="2456400"/>
            <a:chOff x="1054175" y="1473875"/>
            <a:chExt cx="3800100" cy="2456400"/>
          </a:xfrm>
        </p:grpSpPr>
        <p:sp>
          <p:nvSpPr>
            <p:cNvPr id="1457" name="Google Shape;1457;p41"/>
            <p:cNvSpPr/>
            <p:nvPr/>
          </p:nvSpPr>
          <p:spPr>
            <a:xfrm>
              <a:off x="1155875" y="1473875"/>
              <a:ext cx="3596700" cy="2235900"/>
            </a:xfrm>
            <a:prstGeom prst="round2SameRect">
              <a:avLst>
                <a:gd fmla="val 13298" name="adj1"/>
                <a:gd fmla="val 0" name="adj2"/>
              </a:avLst>
            </a:prstGeom>
            <a:solidFill>
              <a:srgbClr val="733C9B">
                <a:alpha val="33020"/>
              </a:srgbClr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1"/>
            <p:cNvSpPr/>
            <p:nvPr/>
          </p:nvSpPr>
          <p:spPr>
            <a:xfrm>
              <a:off x="1054175" y="3709775"/>
              <a:ext cx="3800100" cy="220500"/>
            </a:xfrm>
            <a:prstGeom prst="roundRect">
              <a:avLst>
                <a:gd fmla="val 16667" name="adj"/>
              </a:avLst>
            </a:prstGeom>
            <a:solidFill>
              <a:srgbClr val="733C9B">
                <a:alpha val="33020"/>
              </a:srgbClr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1"/>
            <p:cNvSpPr/>
            <p:nvPr/>
          </p:nvSpPr>
          <p:spPr>
            <a:xfrm>
              <a:off x="2718575" y="3709775"/>
              <a:ext cx="471300" cy="76800"/>
            </a:xfrm>
            <a:prstGeom prst="roundRect">
              <a:avLst>
                <a:gd fmla="val 16667" name="adj"/>
              </a:avLst>
            </a:prstGeom>
            <a:solidFill>
              <a:srgbClr val="733C9B">
                <a:alpha val="33020"/>
              </a:srgbClr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1"/>
            <p:cNvSpPr/>
            <p:nvPr/>
          </p:nvSpPr>
          <p:spPr>
            <a:xfrm>
              <a:off x="2888975" y="1552825"/>
              <a:ext cx="130500" cy="130500"/>
            </a:xfrm>
            <a:prstGeom prst="ellipse">
              <a:avLst/>
            </a:prstGeom>
            <a:solidFill>
              <a:srgbClr val="733C9B">
                <a:alpha val="33020"/>
              </a:srgbClr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1" name="Google Shape;1461;p41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RESPONSIVE</a:t>
            </a:r>
            <a:endParaRPr/>
          </a:p>
        </p:txBody>
      </p:sp>
      <p:sp>
        <p:nvSpPr>
          <p:cNvPr id="1462" name="Google Shape;1462;p41"/>
          <p:cNvSpPr txBox="1"/>
          <p:nvPr>
            <p:ph idx="1" type="subTitle"/>
          </p:nvPr>
        </p:nvSpPr>
        <p:spPr>
          <a:xfrm>
            <a:off x="5027027" y="2799075"/>
            <a:ext cx="39858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BOTH WORKS PC AND MOBILE SETUP</a:t>
            </a:r>
            <a:endParaRPr/>
          </a:p>
        </p:txBody>
      </p:sp>
      <p:grpSp>
        <p:nvGrpSpPr>
          <p:cNvPr id="1463" name="Google Shape;1463;p41"/>
          <p:cNvGrpSpPr/>
          <p:nvPr/>
        </p:nvGrpSpPr>
        <p:grpSpPr>
          <a:xfrm>
            <a:off x="2021525" y="4292800"/>
            <a:ext cx="76825" cy="76800"/>
            <a:chOff x="3104875" y="1099400"/>
            <a:chExt cx="76825" cy="76800"/>
          </a:xfrm>
        </p:grpSpPr>
        <p:sp>
          <p:nvSpPr>
            <p:cNvPr id="1464" name="Google Shape;1464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6" name="Google Shape;1466;p41"/>
          <p:cNvGrpSpPr/>
          <p:nvPr/>
        </p:nvGrpSpPr>
        <p:grpSpPr>
          <a:xfrm>
            <a:off x="5217975" y="1028400"/>
            <a:ext cx="76825" cy="76800"/>
            <a:chOff x="3104875" y="1099400"/>
            <a:chExt cx="76825" cy="76800"/>
          </a:xfrm>
        </p:grpSpPr>
        <p:sp>
          <p:nvSpPr>
            <p:cNvPr id="1467" name="Google Shape;1467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9" name="Google Shape;1469;p41"/>
          <p:cNvGrpSpPr/>
          <p:nvPr/>
        </p:nvGrpSpPr>
        <p:grpSpPr>
          <a:xfrm>
            <a:off x="8058650" y="4046475"/>
            <a:ext cx="76825" cy="76800"/>
            <a:chOff x="3104875" y="1099400"/>
            <a:chExt cx="76825" cy="76800"/>
          </a:xfrm>
        </p:grpSpPr>
        <p:sp>
          <p:nvSpPr>
            <p:cNvPr id="1470" name="Google Shape;1470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72" name="Google Shape;1472;p4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-8866461">
            <a:off x="6764937" y="37899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3" name="Google Shape;1473;p4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8788535">
            <a:off x="4528226" y="3545437"/>
            <a:ext cx="917219" cy="866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4" name="Google Shape;1474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70925" y="1720563"/>
            <a:ext cx="3286900" cy="18479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42"/>
          <p:cNvSpPr/>
          <p:nvPr/>
        </p:nvSpPr>
        <p:spPr>
          <a:xfrm rot="5400000">
            <a:off x="1496537" y="1679967"/>
            <a:ext cx="956100" cy="82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42"/>
          <p:cNvSpPr/>
          <p:nvPr/>
        </p:nvSpPr>
        <p:spPr>
          <a:xfrm rot="5400000">
            <a:off x="4093948" y="1679967"/>
            <a:ext cx="956100" cy="82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42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" name="Google Shape;1482;p4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Velox.AI Stands Out</a:t>
            </a:r>
            <a:endParaRPr/>
          </a:p>
        </p:txBody>
      </p:sp>
      <p:sp>
        <p:nvSpPr>
          <p:cNvPr id="1483" name="Google Shape;1483;p42"/>
          <p:cNvSpPr txBox="1"/>
          <p:nvPr>
            <p:ph idx="1" type="subTitle"/>
          </p:nvPr>
        </p:nvSpPr>
        <p:spPr>
          <a:xfrm>
            <a:off x="1307150" y="2923825"/>
            <a:ext cx="2095200" cy="17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Fast, real-time processing of documents and videos.</a:t>
            </a:r>
            <a:endParaRPr sz="17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" name="Google Shape;1484;p4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DeepSeek R1 model fine-tuned for accurate summarization</a:t>
            </a:r>
            <a:endParaRPr/>
          </a:p>
        </p:txBody>
      </p:sp>
      <p:sp>
        <p:nvSpPr>
          <p:cNvPr id="1485" name="Google Shape;1485;p4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Supports multiple input formats (PDF, DOCX, YouTube)</a:t>
            </a:r>
            <a:endParaRPr/>
          </a:p>
        </p:txBody>
      </p:sp>
      <p:sp>
        <p:nvSpPr>
          <p:cNvPr id="1486" name="Google Shape;1486;p42"/>
          <p:cNvSpPr txBox="1"/>
          <p:nvPr>
            <p:ph idx="4" type="subTitle"/>
          </p:nvPr>
        </p:nvSpPr>
        <p:spPr>
          <a:xfrm>
            <a:off x="927012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Efficient</a:t>
            </a:r>
            <a:endParaRPr/>
          </a:p>
        </p:txBody>
      </p:sp>
      <p:sp>
        <p:nvSpPr>
          <p:cNvPr id="1487" name="Google Shape;1487;p4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Intelligent</a:t>
            </a:r>
            <a:endParaRPr/>
          </a:p>
        </p:txBody>
      </p:sp>
      <p:sp>
        <p:nvSpPr>
          <p:cNvPr id="1488" name="Google Shape;1488;p4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Adaptive</a:t>
            </a:r>
            <a:endParaRPr/>
          </a:p>
        </p:txBody>
      </p:sp>
      <p:grpSp>
        <p:nvGrpSpPr>
          <p:cNvPr id="1489" name="Google Shape;1489;p42"/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490" name="Google Shape;1490;p42"/>
            <p:cNvSpPr/>
            <p:nvPr/>
          </p:nvSpPr>
          <p:spPr>
            <a:xfrm>
              <a:off x="4094363" y="1495524"/>
              <a:ext cx="457844" cy="537579"/>
            </a:xfrm>
            <a:custGeom>
              <a:rect b="b" l="l" r="r" t="t"/>
              <a:pathLst>
                <a:path extrusionOk="0" h="16208" w="13804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2"/>
            <p:cNvSpPr/>
            <p:nvPr/>
          </p:nvSpPr>
          <p:spPr>
            <a:xfrm>
              <a:off x="4374363" y="1552008"/>
              <a:ext cx="121758" cy="122587"/>
            </a:xfrm>
            <a:custGeom>
              <a:rect b="b" l="l" r="r" t="t"/>
              <a:pathLst>
                <a:path extrusionOk="0" h="3696" w="3671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2"/>
            <p:cNvSpPr/>
            <p:nvPr/>
          </p:nvSpPr>
          <p:spPr>
            <a:xfrm>
              <a:off x="4404413" y="1582290"/>
              <a:ext cx="61658" cy="62023"/>
            </a:xfrm>
            <a:custGeom>
              <a:rect b="b" l="l" r="r" t="t"/>
              <a:pathLst>
                <a:path extrusionOk="0" h="1870" w="1859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2"/>
            <p:cNvSpPr/>
            <p:nvPr/>
          </p:nvSpPr>
          <p:spPr>
            <a:xfrm>
              <a:off x="4271843" y="1668559"/>
              <a:ext cx="51808" cy="115854"/>
            </a:xfrm>
            <a:custGeom>
              <a:rect b="b" l="l" r="r" t="t"/>
              <a:pathLst>
                <a:path extrusionOk="0" h="3493" w="1562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2"/>
            <p:cNvSpPr/>
            <p:nvPr/>
          </p:nvSpPr>
          <p:spPr>
            <a:xfrm>
              <a:off x="4288891" y="1431080"/>
              <a:ext cx="17678" cy="42255"/>
            </a:xfrm>
            <a:custGeom>
              <a:rect b="b" l="l" r="r" t="t"/>
              <a:pathLst>
                <a:path extrusionOk="0" h="1274" w="533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2"/>
            <p:cNvSpPr/>
            <p:nvPr/>
          </p:nvSpPr>
          <p:spPr>
            <a:xfrm>
              <a:off x="4209985" y="1443252"/>
              <a:ext cx="26766" cy="41194"/>
            </a:xfrm>
            <a:custGeom>
              <a:rect b="b" l="l" r="r" t="t"/>
              <a:pathLst>
                <a:path extrusionOk="0" h="1242" w="807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2"/>
            <p:cNvSpPr/>
            <p:nvPr/>
          </p:nvSpPr>
          <p:spPr>
            <a:xfrm>
              <a:off x="4138675" y="1477348"/>
              <a:ext cx="33566" cy="38209"/>
            </a:xfrm>
            <a:custGeom>
              <a:rect b="b" l="l" r="r" t="t"/>
              <a:pathLst>
                <a:path extrusionOk="0" h="1152" w="1012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2"/>
            <p:cNvSpPr/>
            <p:nvPr/>
          </p:nvSpPr>
          <p:spPr>
            <a:xfrm>
              <a:off x="4080466" y="1530516"/>
              <a:ext cx="38574" cy="33433"/>
            </a:xfrm>
            <a:custGeom>
              <a:rect b="b" l="l" r="r" t="t"/>
              <a:pathLst>
                <a:path extrusionOk="0" h="1008" w="1163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2"/>
            <p:cNvSpPr/>
            <p:nvPr/>
          </p:nvSpPr>
          <p:spPr>
            <a:xfrm>
              <a:off x="4039604" y="1598244"/>
              <a:ext cx="42587" cy="27363"/>
            </a:xfrm>
            <a:custGeom>
              <a:rect b="b" l="l" r="r" t="t"/>
              <a:pathLst>
                <a:path extrusionOk="0" h="825" w="1284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2"/>
            <p:cNvSpPr/>
            <p:nvPr/>
          </p:nvSpPr>
          <p:spPr>
            <a:xfrm>
              <a:off x="4020665" y="1674861"/>
              <a:ext cx="42985" cy="20464"/>
            </a:xfrm>
            <a:custGeom>
              <a:rect b="b" l="l" r="r" t="t"/>
              <a:pathLst>
                <a:path extrusionOk="0" h="617" w="1296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2"/>
            <p:cNvSpPr/>
            <p:nvPr/>
          </p:nvSpPr>
          <p:spPr>
            <a:xfrm>
              <a:off x="4023584" y="1749587"/>
              <a:ext cx="43217" cy="21990"/>
            </a:xfrm>
            <a:custGeom>
              <a:rect b="b" l="l" r="r" t="t"/>
              <a:pathLst>
                <a:path extrusionOk="0" h="663" w="1303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2"/>
            <p:cNvSpPr/>
            <p:nvPr/>
          </p:nvSpPr>
          <p:spPr>
            <a:xfrm>
              <a:off x="4048625" y="1817647"/>
              <a:ext cx="42023" cy="28723"/>
            </a:xfrm>
            <a:custGeom>
              <a:rect b="b" l="l" r="r" t="t"/>
              <a:pathLst>
                <a:path extrusionOk="0" h="866" w="1267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2"/>
            <p:cNvSpPr/>
            <p:nvPr/>
          </p:nvSpPr>
          <p:spPr>
            <a:xfrm>
              <a:off x="4094861" y="1876121"/>
              <a:ext cx="37313" cy="34594"/>
            </a:xfrm>
            <a:custGeom>
              <a:rect b="b" l="l" r="r" t="t"/>
              <a:pathLst>
                <a:path extrusionOk="0" h="1043" w="1125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2"/>
            <p:cNvSpPr/>
            <p:nvPr/>
          </p:nvSpPr>
          <p:spPr>
            <a:xfrm>
              <a:off x="4190814" y="1648659"/>
              <a:ext cx="51841" cy="52371"/>
            </a:xfrm>
            <a:custGeom>
              <a:rect b="b" l="l" r="r" t="t"/>
              <a:pathLst>
                <a:path extrusionOk="0" h="1579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2"/>
            <p:cNvSpPr/>
            <p:nvPr/>
          </p:nvSpPr>
          <p:spPr>
            <a:xfrm>
              <a:off x="4231047" y="1581063"/>
              <a:ext cx="51841" cy="52405"/>
            </a:xfrm>
            <a:custGeom>
              <a:rect b="b" l="l" r="r" t="t"/>
              <a:pathLst>
                <a:path extrusionOk="0" h="1580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5" name="Google Shape;1505;p42"/>
          <p:cNvGrpSpPr/>
          <p:nvPr/>
        </p:nvGrpSpPr>
        <p:grpSpPr>
          <a:xfrm>
            <a:off x="4276642" y="1793289"/>
            <a:ext cx="590713" cy="601957"/>
            <a:chOff x="1230449" y="2288393"/>
            <a:chExt cx="590713" cy="601957"/>
          </a:xfrm>
        </p:grpSpPr>
        <p:sp>
          <p:nvSpPr>
            <p:cNvPr id="1506" name="Google Shape;1506;p42"/>
            <p:cNvSpPr/>
            <p:nvPr/>
          </p:nvSpPr>
          <p:spPr>
            <a:xfrm>
              <a:off x="1293202" y="2564645"/>
              <a:ext cx="80995" cy="55556"/>
            </a:xfrm>
            <a:custGeom>
              <a:rect b="b" l="l" r="r" t="t"/>
              <a:pathLst>
                <a:path extrusionOk="0" h="1675" w="2442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2"/>
            <p:cNvSpPr/>
            <p:nvPr/>
          </p:nvSpPr>
          <p:spPr>
            <a:xfrm>
              <a:off x="1327796" y="2667796"/>
              <a:ext cx="129287" cy="53798"/>
            </a:xfrm>
            <a:custGeom>
              <a:rect b="b" l="l" r="r" t="t"/>
              <a:pathLst>
                <a:path extrusionOk="0" h="1622" w="3898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2"/>
            <p:cNvSpPr/>
            <p:nvPr/>
          </p:nvSpPr>
          <p:spPr>
            <a:xfrm>
              <a:off x="1474695" y="2667796"/>
              <a:ext cx="54229" cy="17645"/>
            </a:xfrm>
            <a:custGeom>
              <a:rect b="b" l="l" r="r" t="t"/>
              <a:pathLst>
                <a:path extrusionOk="0" h="532" w="1635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2"/>
            <p:cNvSpPr/>
            <p:nvPr/>
          </p:nvSpPr>
          <p:spPr>
            <a:xfrm>
              <a:off x="1394429" y="2496453"/>
              <a:ext cx="72504" cy="72206"/>
            </a:xfrm>
            <a:custGeom>
              <a:rect b="b" l="l" r="r" t="t"/>
              <a:pathLst>
                <a:path extrusionOk="0" h="2177" w="2186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2"/>
            <p:cNvSpPr/>
            <p:nvPr/>
          </p:nvSpPr>
          <p:spPr>
            <a:xfrm>
              <a:off x="1400798" y="2363053"/>
              <a:ext cx="49585" cy="45141"/>
            </a:xfrm>
            <a:custGeom>
              <a:rect b="b" l="l" r="r" t="t"/>
              <a:pathLst>
                <a:path extrusionOk="0" h="1361" w="1495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2"/>
            <p:cNvSpPr/>
            <p:nvPr/>
          </p:nvSpPr>
          <p:spPr>
            <a:xfrm>
              <a:off x="1403351" y="2707033"/>
              <a:ext cx="52902" cy="87761"/>
            </a:xfrm>
            <a:custGeom>
              <a:rect b="b" l="l" r="r" t="t"/>
              <a:pathLst>
                <a:path extrusionOk="0" h="2646" w="1595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2"/>
            <p:cNvSpPr/>
            <p:nvPr/>
          </p:nvSpPr>
          <p:spPr>
            <a:xfrm>
              <a:off x="1493600" y="2499405"/>
              <a:ext cx="47695" cy="77413"/>
            </a:xfrm>
            <a:custGeom>
              <a:rect b="b" l="l" r="r" t="t"/>
              <a:pathLst>
                <a:path extrusionOk="0" h="2334" w="1438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2"/>
            <p:cNvSpPr/>
            <p:nvPr/>
          </p:nvSpPr>
          <p:spPr>
            <a:xfrm>
              <a:off x="1338244" y="2443319"/>
              <a:ext cx="62919" cy="107761"/>
            </a:xfrm>
            <a:custGeom>
              <a:rect b="b" l="l" r="r" t="t"/>
              <a:pathLst>
                <a:path extrusionOk="0" h="3249" w="1897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2"/>
            <p:cNvSpPr/>
            <p:nvPr/>
          </p:nvSpPr>
          <p:spPr>
            <a:xfrm>
              <a:off x="1731544" y="2442954"/>
              <a:ext cx="60166" cy="59934"/>
            </a:xfrm>
            <a:custGeom>
              <a:rect b="b" l="l" r="r" t="t"/>
              <a:pathLst>
                <a:path extrusionOk="0" h="1807" w="1814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2"/>
            <p:cNvSpPr/>
            <p:nvPr/>
          </p:nvSpPr>
          <p:spPr>
            <a:xfrm>
              <a:off x="1761030" y="2668626"/>
              <a:ext cx="60133" cy="59934"/>
            </a:xfrm>
            <a:custGeom>
              <a:rect b="b" l="l" r="r" t="t"/>
              <a:pathLst>
                <a:path extrusionOk="0" h="1807" w="1813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2"/>
            <p:cNvSpPr/>
            <p:nvPr/>
          </p:nvSpPr>
          <p:spPr>
            <a:xfrm>
              <a:off x="1725408" y="2546768"/>
              <a:ext cx="77280" cy="76119"/>
            </a:xfrm>
            <a:custGeom>
              <a:rect b="b" l="l" r="r" t="t"/>
              <a:pathLst>
                <a:path extrusionOk="0" h="2295" w="233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2"/>
            <p:cNvSpPr/>
            <p:nvPr/>
          </p:nvSpPr>
          <p:spPr>
            <a:xfrm>
              <a:off x="1722655" y="2760698"/>
              <a:ext cx="60133" cy="59934"/>
            </a:xfrm>
            <a:custGeom>
              <a:rect b="b" l="l" r="r" t="t"/>
              <a:pathLst>
                <a:path extrusionOk="0" h="1807" w="1813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2"/>
            <p:cNvSpPr/>
            <p:nvPr/>
          </p:nvSpPr>
          <p:spPr>
            <a:xfrm>
              <a:off x="1230449" y="2288393"/>
              <a:ext cx="510547" cy="601957"/>
            </a:xfrm>
            <a:custGeom>
              <a:rect b="b" l="l" r="r" t="t"/>
              <a:pathLst>
                <a:path extrusionOk="0" h="18149" w="15393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9" name="Google Shape;1519;p42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520" name="Google Shape;1520;p42"/>
            <p:cNvSpPr/>
            <p:nvPr/>
          </p:nvSpPr>
          <p:spPr>
            <a:xfrm>
              <a:off x="2170085" y="3159206"/>
              <a:ext cx="53532" cy="53499"/>
            </a:xfrm>
            <a:custGeom>
              <a:rect b="b" l="l" r="r" t="t"/>
              <a:pathLst>
                <a:path extrusionOk="0" h="1613" w="1614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2"/>
            <p:cNvSpPr/>
            <p:nvPr/>
          </p:nvSpPr>
          <p:spPr>
            <a:xfrm>
              <a:off x="1981726" y="3530782"/>
              <a:ext cx="53532" cy="53532"/>
            </a:xfrm>
            <a:custGeom>
              <a:rect b="b" l="l" r="r" t="t"/>
              <a:pathLst>
                <a:path extrusionOk="0" h="1614" w="1614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2"/>
            <p:cNvSpPr/>
            <p:nvPr/>
          </p:nvSpPr>
          <p:spPr>
            <a:xfrm>
              <a:off x="1915424" y="3185475"/>
              <a:ext cx="53532" cy="53532"/>
            </a:xfrm>
            <a:custGeom>
              <a:rect b="b" l="l" r="r" t="t"/>
              <a:pathLst>
                <a:path extrusionOk="0" h="1614" w="1614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2"/>
            <p:cNvSpPr/>
            <p:nvPr/>
          </p:nvSpPr>
          <p:spPr>
            <a:xfrm>
              <a:off x="1920565" y="3144712"/>
              <a:ext cx="553765" cy="602023"/>
            </a:xfrm>
            <a:custGeom>
              <a:rect b="b" l="l" r="r" t="t"/>
              <a:pathLst>
                <a:path extrusionOk="0" h="18151" w="16696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2"/>
            <p:cNvSpPr/>
            <p:nvPr/>
          </p:nvSpPr>
          <p:spPr>
            <a:xfrm>
              <a:off x="2083584" y="3504447"/>
              <a:ext cx="70381" cy="70348"/>
            </a:xfrm>
            <a:custGeom>
              <a:rect b="b" l="l" r="r" t="t"/>
              <a:pathLst>
                <a:path extrusionOk="0" h="2121" w="2122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2"/>
            <p:cNvSpPr/>
            <p:nvPr/>
          </p:nvSpPr>
          <p:spPr>
            <a:xfrm>
              <a:off x="1888890" y="3314662"/>
              <a:ext cx="83449" cy="63350"/>
            </a:xfrm>
            <a:custGeom>
              <a:rect b="b" l="l" r="r" t="t"/>
              <a:pathLst>
                <a:path extrusionOk="0" h="1910" w="2516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2"/>
            <p:cNvSpPr/>
            <p:nvPr/>
          </p:nvSpPr>
          <p:spPr>
            <a:xfrm>
              <a:off x="2293368" y="3432705"/>
              <a:ext cx="100896" cy="53035"/>
            </a:xfrm>
            <a:custGeom>
              <a:rect b="b" l="l" r="r" t="t"/>
              <a:pathLst>
                <a:path extrusionOk="0" h="1599" w="3042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7" name="Google Shape;1527;p42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28" name="Google Shape;1528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42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531" name="Google Shape;1531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" name="Google Shape;1533;p42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534" name="Google Shape;1534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36" name="Google Shape;1536;p42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43"/>
          <p:cNvSpPr txBox="1"/>
          <p:nvPr>
            <p:ph type="title"/>
          </p:nvPr>
        </p:nvSpPr>
        <p:spPr>
          <a:xfrm>
            <a:off x="612600" y="6411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AND FUTURE SCOPE </a:t>
            </a:r>
            <a:endParaRPr/>
          </a:p>
        </p:txBody>
      </p:sp>
      <p:grpSp>
        <p:nvGrpSpPr>
          <p:cNvPr id="1542" name="Google Shape;1542;p43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543" name="Google Shape;1543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45" name="Google Shape;1545;p43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sp>
        <p:nvSpPr>
          <p:cNvPr id="1546" name="Google Shape;1546;p43"/>
          <p:cNvSpPr txBox="1"/>
          <p:nvPr>
            <p:ph idx="1" type="subTitle"/>
          </p:nvPr>
        </p:nvSpPr>
        <p:spPr>
          <a:xfrm>
            <a:off x="746738" y="1312075"/>
            <a:ext cx="4294800" cy="27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Conclusion: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Simplifies Content: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Turns long videos and texts into clear, brief summaries.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Saves Time: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Helps users quickly grasp key ideas.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Boosts Learning: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Focuses on main points, reducing overload.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Multi-Source: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Works with YouTube, PDFs, DOCX, and text.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7" name="Google Shape;1547;p43"/>
          <p:cNvSpPr txBox="1"/>
          <p:nvPr/>
        </p:nvSpPr>
        <p:spPr>
          <a:xfrm>
            <a:off x="5324450" y="1395888"/>
            <a:ext cx="3271800" cy="23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Future Scope: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More Formats:</a:t>
            </a:r>
            <a:r>
              <a:rPr lang="en" sz="1100">
                <a:solidFill>
                  <a:schemeClr val="dk1"/>
                </a:solidFill>
              </a:rPr>
              <a:t> Add support for more file types and languages.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Better Models:</a:t>
            </a:r>
            <a:r>
              <a:rPr lang="en" sz="1100">
                <a:solidFill>
                  <a:schemeClr val="dk1"/>
                </a:solidFill>
              </a:rPr>
              <a:t> Fine-tune models for higher accuracy and faster results.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Real-Time Summaries:</a:t>
            </a:r>
            <a:r>
              <a:rPr lang="en" sz="1100">
                <a:solidFill>
                  <a:schemeClr val="dk1"/>
                </a:solidFill>
              </a:rPr>
              <a:t> Implement live summarization for streaming content.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Integration:</a:t>
            </a:r>
            <a:r>
              <a:rPr lang="en" sz="1100">
                <a:solidFill>
                  <a:schemeClr val="dk1"/>
                </a:solidFill>
              </a:rPr>
              <a:t> Connect with study tools for a full learning suite.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2" name="Google Shape;1552;p44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3" name="Google Shape;1553;p44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4" name="Google Shape;1554;p44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5" name="Google Shape;1555;p44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6" name="Google Shape;1556;p44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557" name="Google Shape;1557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9" name="Google Shape;1559;p44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560" name="Google Shape;1560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" name="Google Shape;1562;p44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563" name="Google Shape;1563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5" name="Google Shape;1565;p44"/>
          <p:cNvSpPr txBox="1"/>
          <p:nvPr>
            <p:ph type="title"/>
          </p:nvPr>
        </p:nvSpPr>
        <p:spPr>
          <a:xfrm>
            <a:off x="943050" y="347600"/>
            <a:ext cx="7257900" cy="198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MADE BY</a:t>
            </a:r>
            <a:endParaRPr sz="8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6" name="Google Shape;1566;p44"/>
          <p:cNvSpPr txBox="1"/>
          <p:nvPr>
            <p:ph type="title"/>
          </p:nvPr>
        </p:nvSpPr>
        <p:spPr>
          <a:xfrm>
            <a:off x="517350" y="1795900"/>
            <a:ext cx="8109300" cy="198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/>
              <a:t>TEAM ZENITH</a:t>
            </a:r>
            <a:endParaRPr b="1" sz="7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45"/>
          <p:cNvSpPr txBox="1"/>
          <p:nvPr>
            <p:ph type="title"/>
          </p:nvPr>
        </p:nvSpPr>
        <p:spPr>
          <a:xfrm>
            <a:off x="720000" y="1305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572" name="Google Shape;1572;p45"/>
          <p:cNvSpPr txBox="1"/>
          <p:nvPr>
            <p:ph idx="3" type="subTitle"/>
          </p:nvPr>
        </p:nvSpPr>
        <p:spPr>
          <a:xfrm>
            <a:off x="720000" y="1785600"/>
            <a:ext cx="3489300" cy="53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SAYAN CHAKRABORTY</a:t>
            </a:r>
            <a:endParaRPr/>
          </a:p>
        </p:txBody>
      </p:sp>
      <p:sp>
        <p:nvSpPr>
          <p:cNvPr id="1573" name="Google Shape;1573;p45"/>
          <p:cNvSpPr txBox="1"/>
          <p:nvPr>
            <p:ph idx="4" type="subTitle"/>
          </p:nvPr>
        </p:nvSpPr>
        <p:spPr>
          <a:xfrm>
            <a:off x="519075" y="1212900"/>
            <a:ext cx="3240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DEBABRATA GHOSH</a:t>
            </a:r>
            <a:endParaRPr/>
          </a:p>
        </p:txBody>
      </p:sp>
      <p:sp>
        <p:nvSpPr>
          <p:cNvPr id="1574" name="Google Shape;1574;p45"/>
          <p:cNvSpPr txBox="1"/>
          <p:nvPr>
            <p:ph idx="3" type="subTitle"/>
          </p:nvPr>
        </p:nvSpPr>
        <p:spPr>
          <a:xfrm>
            <a:off x="680675" y="2302050"/>
            <a:ext cx="3489300" cy="53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SOUVONIK BASU</a:t>
            </a:r>
            <a:endParaRPr/>
          </a:p>
        </p:txBody>
      </p:sp>
      <p:sp>
        <p:nvSpPr>
          <p:cNvPr id="1575" name="Google Shape;1575;p45"/>
          <p:cNvSpPr txBox="1"/>
          <p:nvPr>
            <p:ph idx="3" type="subTitle"/>
          </p:nvPr>
        </p:nvSpPr>
        <p:spPr>
          <a:xfrm>
            <a:off x="720000" y="2841450"/>
            <a:ext cx="3489300" cy="53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SUMIT PAUL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1" name="Google Shape;1251;p33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252" name="Google Shape;1252;p33"/>
          <p:cNvSpPr txBox="1"/>
          <p:nvPr>
            <p:ph type="title"/>
          </p:nvPr>
        </p:nvSpPr>
        <p:spPr>
          <a:xfrm>
            <a:off x="4686525" y="1234700"/>
            <a:ext cx="4294800" cy="109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253" name="Google Shape;1253;p33"/>
          <p:cNvSpPr txBox="1"/>
          <p:nvPr>
            <p:ph idx="1" type="subTitle"/>
          </p:nvPr>
        </p:nvSpPr>
        <p:spPr>
          <a:xfrm>
            <a:off x="4741550" y="2330600"/>
            <a:ext cx="4294800" cy="16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Textbooks Overwhelm Students</a:t>
            </a:r>
            <a:endParaRPr b="1" sz="1300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" sz="1300"/>
              <a:t>Long chapters, dense text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" sz="1300"/>
              <a:t>Hard to find main ideas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/>
              <a:t>Key Points Are Buried</a:t>
            </a:r>
            <a:endParaRPr b="1" sz="1300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" sz="1300"/>
              <a:t>Students miss important details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" sz="1300"/>
              <a:t>Slows learning, increases stress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4" name="Google Shape;1254;p33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5" name="Google Shape;1255;p33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6" name="Google Shape;1256;p33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7" name="Google Shape;1257;p33"/>
          <p:cNvPicPr preferRelativeResize="0"/>
          <p:nvPr/>
        </p:nvPicPr>
        <p:blipFill rotWithShape="1">
          <a:blip r:embed="rId7">
            <a:alphaModFix/>
          </a:blip>
          <a:srcRect b="0" l="15236" r="10474" t="0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8" name="Google Shape;1258;p33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9" name="Google Shape;1259;p33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260" name="Google Shape;1260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" name="Google Shape;1262;p33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263" name="Google Shape;1263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" name="Google Shape;1265;p33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266" name="Google Shape;1266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2" name="Google Shape;1272;p34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3" name="Google Shape;1273;p3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274" name="Google Shape;1274;p34"/>
          <p:cNvSpPr/>
          <p:nvPr/>
        </p:nvSpPr>
        <p:spPr>
          <a:xfrm rot="5400000">
            <a:off x="1130138" y="2193250"/>
            <a:ext cx="1494600" cy="12954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5" name="Google Shape;1275;p34"/>
          <p:cNvGrpSpPr/>
          <p:nvPr/>
        </p:nvGrpSpPr>
        <p:grpSpPr>
          <a:xfrm>
            <a:off x="1539327" y="2473264"/>
            <a:ext cx="676221" cy="735371"/>
            <a:chOff x="5417581" y="4001528"/>
            <a:chExt cx="553599" cy="602023"/>
          </a:xfrm>
        </p:grpSpPr>
        <p:sp>
          <p:nvSpPr>
            <p:cNvPr id="1276" name="Google Shape;1276;p34"/>
            <p:cNvSpPr/>
            <p:nvPr/>
          </p:nvSpPr>
          <p:spPr>
            <a:xfrm>
              <a:off x="5840931" y="4132871"/>
              <a:ext cx="120365" cy="120398"/>
            </a:xfrm>
            <a:custGeom>
              <a:rect b="b" l="l" r="r" t="t"/>
              <a:pathLst>
                <a:path extrusionOk="0" h="3630" w="3629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097" y="532"/>
                  </a:lnTo>
                  <a:lnTo>
                    <a:pt x="3097" y="3363"/>
                  </a:lnTo>
                  <a:cubicBezTo>
                    <a:pt x="3097" y="3510"/>
                    <a:pt x="3216" y="3629"/>
                    <a:pt x="3363" y="3629"/>
                  </a:cubicBezTo>
                  <a:cubicBezTo>
                    <a:pt x="3510" y="3629"/>
                    <a:pt x="3629" y="3510"/>
                    <a:pt x="3629" y="3363"/>
                  </a:cubicBezTo>
                  <a:lnTo>
                    <a:pt x="3629" y="267"/>
                  </a:lnTo>
                  <a:cubicBezTo>
                    <a:pt x="3629" y="120"/>
                    <a:pt x="3510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5427432" y="4132871"/>
              <a:ext cx="120398" cy="120398"/>
            </a:xfrm>
            <a:custGeom>
              <a:rect b="b" l="l" r="r" t="t"/>
              <a:pathLst>
                <a:path extrusionOk="0" h="3630" w="363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cubicBezTo>
                    <a:pt x="413" y="3629"/>
                    <a:pt x="532" y="3510"/>
                    <a:pt x="532" y="3363"/>
                  </a:cubicBezTo>
                  <a:lnTo>
                    <a:pt x="532" y="532"/>
                  </a:lnTo>
                  <a:lnTo>
                    <a:pt x="3363" y="532"/>
                  </a:lnTo>
                  <a:cubicBezTo>
                    <a:pt x="3510" y="532"/>
                    <a:pt x="3629" y="413"/>
                    <a:pt x="3629" y="267"/>
                  </a:cubicBezTo>
                  <a:cubicBezTo>
                    <a:pt x="3629" y="120"/>
                    <a:pt x="3511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5427432" y="4483153"/>
              <a:ext cx="120398" cy="120398"/>
            </a:xfrm>
            <a:custGeom>
              <a:rect b="b" l="l" r="r" t="t"/>
              <a:pathLst>
                <a:path extrusionOk="0" h="3630" w="363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lnTo>
                    <a:pt x="3363" y="3629"/>
                  </a:lnTo>
                  <a:cubicBezTo>
                    <a:pt x="3511" y="3629"/>
                    <a:pt x="3629" y="3510"/>
                    <a:pt x="3629" y="3363"/>
                  </a:cubicBezTo>
                  <a:cubicBezTo>
                    <a:pt x="3629" y="3216"/>
                    <a:pt x="3510" y="3097"/>
                    <a:pt x="3363" y="3097"/>
                  </a:cubicBezTo>
                  <a:lnTo>
                    <a:pt x="532" y="3097"/>
                  </a:ln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5427432" y="4086337"/>
              <a:ext cx="176982" cy="54527"/>
            </a:xfrm>
            <a:custGeom>
              <a:rect b="b" l="l" r="r" t="t"/>
              <a:pathLst>
                <a:path extrusionOk="0" h="1644" w="5336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986" y="532"/>
                  </a:lnTo>
                  <a:cubicBezTo>
                    <a:pt x="4008" y="533"/>
                    <a:pt x="4052" y="554"/>
                    <a:pt x="4065" y="569"/>
                  </a:cubicBezTo>
                  <a:lnTo>
                    <a:pt x="4826" y="1542"/>
                  </a:lnTo>
                  <a:cubicBezTo>
                    <a:pt x="4879" y="1609"/>
                    <a:pt x="4957" y="1644"/>
                    <a:pt x="5036" y="1644"/>
                  </a:cubicBezTo>
                  <a:cubicBezTo>
                    <a:pt x="5093" y="1644"/>
                    <a:pt x="5151" y="1625"/>
                    <a:pt x="5200" y="1587"/>
                  </a:cubicBezTo>
                  <a:cubicBezTo>
                    <a:pt x="5315" y="1497"/>
                    <a:pt x="5336" y="1330"/>
                    <a:pt x="5245" y="1215"/>
                  </a:cubicBezTo>
                  <a:lnTo>
                    <a:pt x="4484" y="242"/>
                  </a:lnTo>
                  <a:cubicBezTo>
                    <a:pt x="4372" y="100"/>
                    <a:pt x="4169" y="0"/>
                    <a:pt x="3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5612075" y="4158476"/>
              <a:ext cx="38541" cy="41493"/>
            </a:xfrm>
            <a:custGeom>
              <a:rect b="b" l="l" r="r" t="t"/>
              <a:pathLst>
                <a:path extrusionOk="0" h="1251" w="1162">
                  <a:moveTo>
                    <a:pt x="300" y="1"/>
                  </a:moveTo>
                  <a:cubicBezTo>
                    <a:pt x="243" y="1"/>
                    <a:pt x="186" y="19"/>
                    <a:pt x="137" y="57"/>
                  </a:cubicBezTo>
                  <a:cubicBezTo>
                    <a:pt x="21" y="148"/>
                    <a:pt x="1" y="315"/>
                    <a:pt x="91" y="431"/>
                  </a:cubicBezTo>
                  <a:lnTo>
                    <a:pt x="653" y="1148"/>
                  </a:lnTo>
                  <a:cubicBezTo>
                    <a:pt x="705" y="1215"/>
                    <a:pt x="783" y="1250"/>
                    <a:pt x="862" y="1250"/>
                  </a:cubicBezTo>
                  <a:cubicBezTo>
                    <a:pt x="920" y="1250"/>
                    <a:pt x="977" y="1232"/>
                    <a:pt x="1026" y="1194"/>
                  </a:cubicBezTo>
                  <a:cubicBezTo>
                    <a:pt x="1141" y="1103"/>
                    <a:pt x="1162" y="936"/>
                    <a:pt x="1072" y="820"/>
                  </a:cubicBezTo>
                  <a:lnTo>
                    <a:pt x="510" y="102"/>
                  </a:lnTo>
                  <a:cubicBezTo>
                    <a:pt x="458" y="36"/>
                    <a:pt x="37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5427432" y="4055127"/>
              <a:ext cx="112239" cy="17678"/>
            </a:xfrm>
            <a:custGeom>
              <a:rect b="b" l="l" r="r" t="t"/>
              <a:pathLst>
                <a:path extrusionOk="0" h="533" w="3384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118" y="532"/>
                  </a:lnTo>
                  <a:cubicBezTo>
                    <a:pt x="3265" y="532"/>
                    <a:pt x="3384" y="413"/>
                    <a:pt x="3384" y="266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5427432" y="4026337"/>
              <a:ext cx="112239" cy="17678"/>
            </a:xfrm>
            <a:custGeom>
              <a:rect b="b" l="l" r="r" t="t"/>
              <a:pathLst>
                <a:path extrusionOk="0" h="533" w="3384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3118" y="533"/>
                  </a:lnTo>
                  <a:cubicBezTo>
                    <a:pt x="3265" y="533"/>
                    <a:pt x="3384" y="414"/>
                    <a:pt x="3384" y="267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>
              <a:off x="5417581" y="4209554"/>
              <a:ext cx="553599" cy="146501"/>
            </a:xfrm>
            <a:custGeom>
              <a:rect b="b" l="l" r="r" t="t"/>
              <a:pathLst>
                <a:path extrusionOk="0" h="4417" w="16691">
                  <a:moveTo>
                    <a:pt x="8345" y="1"/>
                  </a:moveTo>
                  <a:cubicBezTo>
                    <a:pt x="5045" y="1"/>
                    <a:pt x="1959" y="1493"/>
                    <a:pt x="88" y="3991"/>
                  </a:cubicBezTo>
                  <a:cubicBezTo>
                    <a:pt x="1" y="4109"/>
                    <a:pt x="25" y="4275"/>
                    <a:pt x="143" y="4363"/>
                  </a:cubicBezTo>
                  <a:cubicBezTo>
                    <a:pt x="190" y="4399"/>
                    <a:pt x="246" y="4417"/>
                    <a:pt x="301" y="4417"/>
                  </a:cubicBezTo>
                  <a:cubicBezTo>
                    <a:pt x="382" y="4417"/>
                    <a:pt x="462" y="4380"/>
                    <a:pt x="514" y="4310"/>
                  </a:cubicBezTo>
                  <a:cubicBezTo>
                    <a:pt x="2284" y="1944"/>
                    <a:pt x="5212" y="533"/>
                    <a:pt x="8345" y="533"/>
                  </a:cubicBezTo>
                  <a:cubicBezTo>
                    <a:pt x="11479" y="533"/>
                    <a:pt x="14406" y="1944"/>
                    <a:pt x="16176" y="4310"/>
                  </a:cubicBezTo>
                  <a:cubicBezTo>
                    <a:pt x="16229" y="4379"/>
                    <a:pt x="16309" y="4416"/>
                    <a:pt x="16390" y="4416"/>
                  </a:cubicBezTo>
                  <a:cubicBezTo>
                    <a:pt x="16445" y="4416"/>
                    <a:pt x="16501" y="4398"/>
                    <a:pt x="16549" y="4363"/>
                  </a:cubicBezTo>
                  <a:cubicBezTo>
                    <a:pt x="16666" y="4275"/>
                    <a:pt x="16691" y="4109"/>
                    <a:pt x="16602" y="3991"/>
                  </a:cubicBezTo>
                  <a:cubicBezTo>
                    <a:pt x="14733" y="1493"/>
                    <a:pt x="11645" y="1"/>
                    <a:pt x="8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5620234" y="4311976"/>
              <a:ext cx="157877" cy="157048"/>
            </a:xfrm>
            <a:custGeom>
              <a:rect b="b" l="l" r="r" t="t"/>
              <a:pathLst>
                <a:path extrusionOk="0" h="4735" w="4760">
                  <a:moveTo>
                    <a:pt x="3584" y="3055"/>
                  </a:moveTo>
                  <a:cubicBezTo>
                    <a:pt x="3863" y="3055"/>
                    <a:pt x="4088" y="3281"/>
                    <a:pt x="4088" y="3559"/>
                  </a:cubicBezTo>
                  <a:cubicBezTo>
                    <a:pt x="4088" y="3837"/>
                    <a:pt x="3863" y="4063"/>
                    <a:pt x="3584" y="4063"/>
                  </a:cubicBezTo>
                  <a:cubicBezTo>
                    <a:pt x="3306" y="4063"/>
                    <a:pt x="3080" y="3837"/>
                    <a:pt x="3080" y="3559"/>
                  </a:cubicBezTo>
                  <a:cubicBezTo>
                    <a:pt x="3080" y="3281"/>
                    <a:pt x="3306" y="3055"/>
                    <a:pt x="3584" y="3055"/>
                  </a:cubicBezTo>
                  <a:close/>
                  <a:moveTo>
                    <a:pt x="3324" y="0"/>
                  </a:moveTo>
                  <a:cubicBezTo>
                    <a:pt x="3238" y="0"/>
                    <a:pt x="3154" y="22"/>
                    <a:pt x="3080" y="64"/>
                  </a:cubicBezTo>
                  <a:cubicBezTo>
                    <a:pt x="2922" y="153"/>
                    <a:pt x="2826" y="322"/>
                    <a:pt x="2829" y="503"/>
                  </a:cubicBezTo>
                  <a:cubicBezTo>
                    <a:pt x="2838" y="1042"/>
                    <a:pt x="2627" y="1595"/>
                    <a:pt x="2252" y="2021"/>
                  </a:cubicBezTo>
                  <a:cubicBezTo>
                    <a:pt x="2154" y="2131"/>
                    <a:pt x="2164" y="2298"/>
                    <a:pt x="2274" y="2396"/>
                  </a:cubicBezTo>
                  <a:cubicBezTo>
                    <a:pt x="2325" y="2441"/>
                    <a:pt x="2388" y="2463"/>
                    <a:pt x="2450" y="2463"/>
                  </a:cubicBezTo>
                  <a:cubicBezTo>
                    <a:pt x="2524" y="2463"/>
                    <a:pt x="2597" y="2432"/>
                    <a:pt x="2649" y="2373"/>
                  </a:cubicBezTo>
                  <a:cubicBezTo>
                    <a:pt x="3104" y="1860"/>
                    <a:pt x="3354" y="1220"/>
                    <a:pt x="3361" y="563"/>
                  </a:cubicBezTo>
                  <a:cubicBezTo>
                    <a:pt x="3906" y="933"/>
                    <a:pt x="4228" y="1543"/>
                    <a:pt x="4228" y="2210"/>
                  </a:cubicBezTo>
                  <a:cubicBezTo>
                    <a:pt x="4228" y="2379"/>
                    <a:pt x="4207" y="2544"/>
                    <a:pt x="4167" y="2703"/>
                  </a:cubicBezTo>
                  <a:cubicBezTo>
                    <a:pt x="4000" y="2590"/>
                    <a:pt x="3800" y="2523"/>
                    <a:pt x="3584" y="2523"/>
                  </a:cubicBezTo>
                  <a:cubicBezTo>
                    <a:pt x="3013" y="2523"/>
                    <a:pt x="2548" y="2988"/>
                    <a:pt x="2548" y="3559"/>
                  </a:cubicBezTo>
                  <a:cubicBezTo>
                    <a:pt x="2548" y="3775"/>
                    <a:pt x="2615" y="3975"/>
                    <a:pt x="2728" y="4141"/>
                  </a:cubicBezTo>
                  <a:cubicBezTo>
                    <a:pt x="2570" y="4181"/>
                    <a:pt x="2406" y="4203"/>
                    <a:pt x="2235" y="4203"/>
                  </a:cubicBezTo>
                  <a:cubicBezTo>
                    <a:pt x="1569" y="4203"/>
                    <a:pt x="958" y="3879"/>
                    <a:pt x="588" y="3334"/>
                  </a:cubicBezTo>
                  <a:cubicBezTo>
                    <a:pt x="819" y="3332"/>
                    <a:pt x="1051" y="3298"/>
                    <a:pt x="1279" y="3234"/>
                  </a:cubicBezTo>
                  <a:cubicBezTo>
                    <a:pt x="1421" y="3195"/>
                    <a:pt x="1503" y="3049"/>
                    <a:pt x="1464" y="2907"/>
                  </a:cubicBezTo>
                  <a:cubicBezTo>
                    <a:pt x="1431" y="2789"/>
                    <a:pt x="1324" y="2712"/>
                    <a:pt x="1207" y="2712"/>
                  </a:cubicBezTo>
                  <a:cubicBezTo>
                    <a:pt x="1183" y="2712"/>
                    <a:pt x="1159" y="2716"/>
                    <a:pt x="1136" y="2722"/>
                  </a:cubicBezTo>
                  <a:cubicBezTo>
                    <a:pt x="946" y="2776"/>
                    <a:pt x="753" y="2802"/>
                    <a:pt x="564" y="2802"/>
                  </a:cubicBezTo>
                  <a:lnTo>
                    <a:pt x="521" y="2802"/>
                  </a:lnTo>
                  <a:cubicBezTo>
                    <a:pt x="342" y="2802"/>
                    <a:pt x="177" y="2899"/>
                    <a:pt x="89" y="3055"/>
                  </a:cubicBezTo>
                  <a:cubicBezTo>
                    <a:pt x="0" y="3213"/>
                    <a:pt x="5" y="3407"/>
                    <a:pt x="102" y="3560"/>
                  </a:cubicBezTo>
                  <a:cubicBezTo>
                    <a:pt x="565" y="4295"/>
                    <a:pt x="1362" y="4735"/>
                    <a:pt x="2236" y="4735"/>
                  </a:cubicBezTo>
                  <a:cubicBezTo>
                    <a:pt x="2587" y="4735"/>
                    <a:pt x="2922" y="4662"/>
                    <a:pt x="3227" y="4531"/>
                  </a:cubicBezTo>
                  <a:cubicBezTo>
                    <a:pt x="3339" y="4572"/>
                    <a:pt x="3459" y="4595"/>
                    <a:pt x="3585" y="4595"/>
                  </a:cubicBezTo>
                  <a:cubicBezTo>
                    <a:pt x="4156" y="4595"/>
                    <a:pt x="4620" y="4130"/>
                    <a:pt x="4620" y="3559"/>
                  </a:cubicBezTo>
                  <a:cubicBezTo>
                    <a:pt x="4620" y="3433"/>
                    <a:pt x="4599" y="3312"/>
                    <a:pt x="4557" y="3201"/>
                  </a:cubicBezTo>
                  <a:cubicBezTo>
                    <a:pt x="4688" y="2897"/>
                    <a:pt x="4760" y="2562"/>
                    <a:pt x="4760" y="2210"/>
                  </a:cubicBezTo>
                  <a:cubicBezTo>
                    <a:pt x="4760" y="1336"/>
                    <a:pt x="4322" y="538"/>
                    <a:pt x="3586" y="76"/>
                  </a:cubicBezTo>
                  <a:cubicBezTo>
                    <a:pt x="3508" y="26"/>
                    <a:pt x="3417" y="0"/>
                    <a:pt x="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5617282" y="4308195"/>
              <a:ext cx="74826" cy="74793"/>
            </a:xfrm>
            <a:custGeom>
              <a:rect b="b" l="l" r="r" t="t"/>
              <a:pathLst>
                <a:path extrusionOk="0" h="2255" w="2256">
                  <a:moveTo>
                    <a:pt x="1128" y="531"/>
                  </a:moveTo>
                  <a:cubicBezTo>
                    <a:pt x="1457" y="531"/>
                    <a:pt x="1724" y="799"/>
                    <a:pt x="1724" y="1128"/>
                  </a:cubicBezTo>
                  <a:cubicBezTo>
                    <a:pt x="1724" y="1456"/>
                    <a:pt x="1457" y="1723"/>
                    <a:pt x="1128" y="1723"/>
                  </a:cubicBezTo>
                  <a:cubicBezTo>
                    <a:pt x="800" y="1723"/>
                    <a:pt x="533" y="1456"/>
                    <a:pt x="533" y="1128"/>
                  </a:cubicBezTo>
                  <a:cubicBezTo>
                    <a:pt x="533" y="799"/>
                    <a:pt x="800" y="531"/>
                    <a:pt x="1128" y="531"/>
                  </a:cubicBezTo>
                  <a:close/>
                  <a:moveTo>
                    <a:pt x="1128" y="0"/>
                  </a:moveTo>
                  <a:cubicBezTo>
                    <a:pt x="506" y="0"/>
                    <a:pt x="1" y="505"/>
                    <a:pt x="1" y="1128"/>
                  </a:cubicBezTo>
                  <a:cubicBezTo>
                    <a:pt x="1" y="1749"/>
                    <a:pt x="506" y="2255"/>
                    <a:pt x="1128" y="2255"/>
                  </a:cubicBezTo>
                  <a:cubicBezTo>
                    <a:pt x="1749" y="2255"/>
                    <a:pt x="2255" y="1749"/>
                    <a:pt x="2255" y="1128"/>
                  </a:cubicBezTo>
                  <a:cubicBezTo>
                    <a:pt x="2255" y="505"/>
                    <a:pt x="1749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5457249" y="4520400"/>
              <a:ext cx="52670" cy="52703"/>
            </a:xfrm>
            <a:custGeom>
              <a:rect b="b" l="l" r="r" t="t"/>
              <a:pathLst>
                <a:path extrusionOk="0" h="1589" w="1588">
                  <a:moveTo>
                    <a:pt x="1056" y="533"/>
                  </a:moveTo>
                  <a:lnTo>
                    <a:pt x="1056" y="1056"/>
                  </a:lnTo>
                  <a:lnTo>
                    <a:pt x="531" y="1056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145"/>
                  </a:lnTo>
                  <a:cubicBezTo>
                    <a:pt x="0" y="1389"/>
                    <a:pt x="198" y="1588"/>
                    <a:pt x="443" y="1588"/>
                  </a:cubicBezTo>
                  <a:lnTo>
                    <a:pt x="1144" y="1588"/>
                  </a:lnTo>
                  <a:cubicBezTo>
                    <a:pt x="1388" y="1588"/>
                    <a:pt x="1587" y="1390"/>
                    <a:pt x="1587" y="1145"/>
                  </a:cubicBezTo>
                  <a:lnTo>
                    <a:pt x="1587" y="443"/>
                  </a:lnTo>
                  <a:cubicBezTo>
                    <a:pt x="1587" y="199"/>
                    <a:pt x="1388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5514131" y="4520400"/>
              <a:ext cx="52703" cy="52703"/>
            </a:xfrm>
            <a:custGeom>
              <a:rect b="b" l="l" r="r" t="t"/>
              <a:pathLst>
                <a:path extrusionOk="0" h="1589" w="1589">
                  <a:moveTo>
                    <a:pt x="1056" y="533"/>
                  </a:moveTo>
                  <a:lnTo>
                    <a:pt x="1056" y="1056"/>
                  </a:lnTo>
                  <a:lnTo>
                    <a:pt x="533" y="1056"/>
                  </a:lnTo>
                  <a:lnTo>
                    <a:pt x="533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45"/>
                  </a:lnTo>
                  <a:cubicBezTo>
                    <a:pt x="1" y="1389"/>
                    <a:pt x="199" y="1588"/>
                    <a:pt x="443" y="1588"/>
                  </a:cubicBezTo>
                  <a:lnTo>
                    <a:pt x="1144" y="1588"/>
                  </a:lnTo>
                  <a:cubicBezTo>
                    <a:pt x="1389" y="1588"/>
                    <a:pt x="1588" y="1390"/>
                    <a:pt x="1588" y="1145"/>
                  </a:cubicBezTo>
                  <a:lnTo>
                    <a:pt x="1588" y="443"/>
                  </a:lnTo>
                  <a:cubicBezTo>
                    <a:pt x="1588" y="199"/>
                    <a:pt x="1389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5839604" y="4001528"/>
              <a:ext cx="121692" cy="65008"/>
            </a:xfrm>
            <a:custGeom>
              <a:rect b="b" l="l" r="r" t="t"/>
              <a:pathLst>
                <a:path extrusionOk="0" h="1960" w="3669">
                  <a:moveTo>
                    <a:pt x="2524" y="0"/>
                  </a:moveTo>
                  <a:cubicBezTo>
                    <a:pt x="2377" y="0"/>
                    <a:pt x="2258" y="120"/>
                    <a:pt x="2258" y="266"/>
                  </a:cubicBezTo>
                  <a:lnTo>
                    <a:pt x="2258" y="1428"/>
                  </a:lnTo>
                  <a:lnTo>
                    <a:pt x="1910" y="1428"/>
                  </a:lnTo>
                  <a:lnTo>
                    <a:pt x="1910" y="826"/>
                  </a:lnTo>
                  <a:cubicBezTo>
                    <a:pt x="1910" y="679"/>
                    <a:pt x="1791" y="560"/>
                    <a:pt x="1644" y="560"/>
                  </a:cubicBezTo>
                  <a:cubicBezTo>
                    <a:pt x="1497" y="560"/>
                    <a:pt x="1378" y="679"/>
                    <a:pt x="1378" y="826"/>
                  </a:cubicBezTo>
                  <a:lnTo>
                    <a:pt x="1378" y="1428"/>
                  </a:lnTo>
                  <a:lnTo>
                    <a:pt x="1030" y="1428"/>
                  </a:lnTo>
                  <a:lnTo>
                    <a:pt x="1030" y="1230"/>
                  </a:lnTo>
                  <a:cubicBezTo>
                    <a:pt x="1030" y="1084"/>
                    <a:pt x="912" y="965"/>
                    <a:pt x="765" y="965"/>
                  </a:cubicBezTo>
                  <a:cubicBezTo>
                    <a:pt x="618" y="965"/>
                    <a:pt x="499" y="1085"/>
                    <a:pt x="499" y="1230"/>
                  </a:cubicBezTo>
                  <a:lnTo>
                    <a:pt x="499" y="1428"/>
                  </a:lnTo>
                  <a:lnTo>
                    <a:pt x="266" y="1428"/>
                  </a:lnTo>
                  <a:cubicBezTo>
                    <a:pt x="119" y="1428"/>
                    <a:pt x="0" y="1547"/>
                    <a:pt x="0" y="1694"/>
                  </a:cubicBezTo>
                  <a:cubicBezTo>
                    <a:pt x="0" y="1840"/>
                    <a:pt x="119" y="1959"/>
                    <a:pt x="266" y="1959"/>
                  </a:cubicBezTo>
                  <a:lnTo>
                    <a:pt x="3404" y="1959"/>
                  </a:lnTo>
                  <a:cubicBezTo>
                    <a:pt x="3543" y="1959"/>
                    <a:pt x="3655" y="1854"/>
                    <a:pt x="3668" y="1718"/>
                  </a:cubicBezTo>
                  <a:cubicBezTo>
                    <a:pt x="3669" y="1710"/>
                    <a:pt x="3669" y="1702"/>
                    <a:pt x="3669" y="1694"/>
                  </a:cubicBezTo>
                  <a:lnTo>
                    <a:pt x="3669" y="574"/>
                  </a:lnTo>
                  <a:cubicBezTo>
                    <a:pt x="3669" y="429"/>
                    <a:pt x="3550" y="309"/>
                    <a:pt x="3403" y="309"/>
                  </a:cubicBezTo>
                  <a:cubicBezTo>
                    <a:pt x="3256" y="309"/>
                    <a:pt x="3137" y="429"/>
                    <a:pt x="3137" y="575"/>
                  </a:cubicBezTo>
                  <a:lnTo>
                    <a:pt x="3137" y="1428"/>
                  </a:lnTo>
                  <a:lnTo>
                    <a:pt x="2790" y="1428"/>
                  </a:lnTo>
                  <a:lnTo>
                    <a:pt x="2790" y="266"/>
                  </a:lnTo>
                  <a:cubicBezTo>
                    <a:pt x="2790" y="120"/>
                    <a:pt x="2671" y="0"/>
                    <a:pt x="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5870019" y="4089057"/>
              <a:ext cx="17711" cy="17678"/>
            </a:xfrm>
            <a:custGeom>
              <a:rect b="b" l="l" r="r" t="t"/>
              <a:pathLst>
                <a:path extrusionOk="0" h="533" w="534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3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5906835" y="4089057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5" y="78"/>
                  </a:cubicBezTo>
                  <a:cubicBezTo>
                    <a:pt x="405" y="29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5943617" y="408905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0"/>
                  </a:moveTo>
                  <a:cubicBezTo>
                    <a:pt x="197" y="0"/>
                    <a:pt x="129" y="29"/>
                    <a:pt x="79" y="78"/>
                  </a:cubicBezTo>
                  <a:cubicBezTo>
                    <a:pt x="30" y="127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8" y="532"/>
                    <a:pt x="406" y="503"/>
                    <a:pt x="456" y="454"/>
                  </a:cubicBezTo>
                  <a:cubicBezTo>
                    <a:pt x="505" y="405"/>
                    <a:pt x="533" y="336"/>
                    <a:pt x="533" y="266"/>
                  </a:cubicBezTo>
                  <a:cubicBezTo>
                    <a:pt x="533" y="196"/>
                    <a:pt x="504" y="127"/>
                    <a:pt x="456" y="78"/>
                  </a:cubicBezTo>
                  <a:cubicBezTo>
                    <a:pt x="406" y="29"/>
                    <a:pt x="33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5439405" y="4243717"/>
              <a:ext cx="521891" cy="283118"/>
            </a:xfrm>
            <a:custGeom>
              <a:rect b="b" l="l" r="r" t="t"/>
              <a:pathLst>
                <a:path extrusionOk="0" h="8536" w="15735">
                  <a:moveTo>
                    <a:pt x="9236" y="672"/>
                  </a:moveTo>
                  <a:lnTo>
                    <a:pt x="9236" y="672"/>
                  </a:lnTo>
                  <a:cubicBezTo>
                    <a:pt x="11475" y="1079"/>
                    <a:pt x="13485" y="2359"/>
                    <a:pt x="14805" y="4268"/>
                  </a:cubicBezTo>
                  <a:cubicBezTo>
                    <a:pt x="14158" y="5203"/>
                    <a:pt x="13346" y="5987"/>
                    <a:pt x="12422" y="6591"/>
                  </a:cubicBezTo>
                  <a:lnTo>
                    <a:pt x="11930" y="5982"/>
                  </a:lnTo>
                  <a:cubicBezTo>
                    <a:pt x="11877" y="5918"/>
                    <a:pt x="11800" y="5884"/>
                    <a:pt x="11723" y="5884"/>
                  </a:cubicBezTo>
                  <a:cubicBezTo>
                    <a:pt x="11664" y="5884"/>
                    <a:pt x="11605" y="5903"/>
                    <a:pt x="11556" y="5942"/>
                  </a:cubicBezTo>
                  <a:cubicBezTo>
                    <a:pt x="11441" y="6035"/>
                    <a:pt x="11424" y="6202"/>
                    <a:pt x="11516" y="6316"/>
                  </a:cubicBezTo>
                  <a:lnTo>
                    <a:pt x="11964" y="6872"/>
                  </a:lnTo>
                  <a:cubicBezTo>
                    <a:pt x="11123" y="7350"/>
                    <a:pt x="10203" y="7687"/>
                    <a:pt x="9241" y="7862"/>
                  </a:cubicBezTo>
                  <a:cubicBezTo>
                    <a:pt x="10630" y="7261"/>
                    <a:pt x="11604" y="5876"/>
                    <a:pt x="11604" y="4268"/>
                  </a:cubicBezTo>
                  <a:cubicBezTo>
                    <a:pt x="11604" y="3901"/>
                    <a:pt x="11554" y="3538"/>
                    <a:pt x="11453" y="3189"/>
                  </a:cubicBezTo>
                  <a:cubicBezTo>
                    <a:pt x="11420" y="3073"/>
                    <a:pt x="11314" y="2996"/>
                    <a:pt x="11199" y="2996"/>
                  </a:cubicBezTo>
                  <a:cubicBezTo>
                    <a:pt x="11174" y="2996"/>
                    <a:pt x="11150" y="3000"/>
                    <a:pt x="11125" y="3007"/>
                  </a:cubicBezTo>
                  <a:cubicBezTo>
                    <a:pt x="10984" y="3047"/>
                    <a:pt x="10902" y="3194"/>
                    <a:pt x="10943" y="3335"/>
                  </a:cubicBezTo>
                  <a:cubicBezTo>
                    <a:pt x="11029" y="3637"/>
                    <a:pt x="11072" y="3951"/>
                    <a:pt x="11072" y="4268"/>
                  </a:cubicBezTo>
                  <a:cubicBezTo>
                    <a:pt x="11072" y="6134"/>
                    <a:pt x="9554" y="7653"/>
                    <a:pt x="7688" y="7653"/>
                  </a:cubicBezTo>
                  <a:cubicBezTo>
                    <a:pt x="5822" y="7653"/>
                    <a:pt x="4303" y="6134"/>
                    <a:pt x="4303" y="4268"/>
                  </a:cubicBezTo>
                  <a:cubicBezTo>
                    <a:pt x="4303" y="2401"/>
                    <a:pt x="5822" y="883"/>
                    <a:pt x="7688" y="883"/>
                  </a:cubicBezTo>
                  <a:cubicBezTo>
                    <a:pt x="8634" y="883"/>
                    <a:pt x="9512" y="1264"/>
                    <a:pt x="10160" y="1956"/>
                  </a:cubicBezTo>
                  <a:cubicBezTo>
                    <a:pt x="10212" y="2011"/>
                    <a:pt x="10282" y="2039"/>
                    <a:pt x="10353" y="2039"/>
                  </a:cubicBezTo>
                  <a:cubicBezTo>
                    <a:pt x="10418" y="2039"/>
                    <a:pt x="10484" y="2016"/>
                    <a:pt x="10535" y="1968"/>
                  </a:cubicBezTo>
                  <a:cubicBezTo>
                    <a:pt x="10642" y="1867"/>
                    <a:pt x="10648" y="1699"/>
                    <a:pt x="10548" y="1592"/>
                  </a:cubicBezTo>
                  <a:cubicBezTo>
                    <a:pt x="10176" y="1195"/>
                    <a:pt x="9727" y="884"/>
                    <a:pt x="9236" y="672"/>
                  </a:cubicBezTo>
                  <a:close/>
                  <a:moveTo>
                    <a:pt x="6135" y="672"/>
                  </a:moveTo>
                  <a:lnTo>
                    <a:pt x="6135" y="672"/>
                  </a:lnTo>
                  <a:cubicBezTo>
                    <a:pt x="4746" y="1275"/>
                    <a:pt x="3771" y="2660"/>
                    <a:pt x="3771" y="4268"/>
                  </a:cubicBezTo>
                  <a:cubicBezTo>
                    <a:pt x="3771" y="5876"/>
                    <a:pt x="4746" y="7261"/>
                    <a:pt x="6135" y="7863"/>
                  </a:cubicBezTo>
                  <a:cubicBezTo>
                    <a:pt x="3898" y="7455"/>
                    <a:pt x="1889" y="6174"/>
                    <a:pt x="571" y="4268"/>
                  </a:cubicBezTo>
                  <a:cubicBezTo>
                    <a:pt x="1889" y="2361"/>
                    <a:pt x="3898" y="1081"/>
                    <a:pt x="6135" y="672"/>
                  </a:cubicBezTo>
                  <a:close/>
                  <a:moveTo>
                    <a:pt x="7687" y="1"/>
                  </a:moveTo>
                  <a:cubicBezTo>
                    <a:pt x="4657" y="1"/>
                    <a:pt x="1825" y="1496"/>
                    <a:pt x="110" y="4000"/>
                  </a:cubicBezTo>
                  <a:cubicBezTo>
                    <a:pt x="0" y="4160"/>
                    <a:pt x="0" y="4376"/>
                    <a:pt x="110" y="4537"/>
                  </a:cubicBezTo>
                  <a:cubicBezTo>
                    <a:pt x="1825" y="7041"/>
                    <a:pt x="4657" y="8536"/>
                    <a:pt x="7687" y="8536"/>
                  </a:cubicBezTo>
                  <a:cubicBezTo>
                    <a:pt x="9333" y="8536"/>
                    <a:pt x="10920" y="8094"/>
                    <a:pt x="12302" y="7291"/>
                  </a:cubicBezTo>
                  <a:lnTo>
                    <a:pt x="13047" y="8214"/>
                  </a:lnTo>
                  <a:cubicBezTo>
                    <a:pt x="13160" y="8352"/>
                    <a:pt x="13363" y="8450"/>
                    <a:pt x="13543" y="8450"/>
                  </a:cubicBezTo>
                  <a:lnTo>
                    <a:pt x="15470" y="8450"/>
                  </a:lnTo>
                  <a:cubicBezTo>
                    <a:pt x="15616" y="8450"/>
                    <a:pt x="15735" y="8331"/>
                    <a:pt x="15735" y="8184"/>
                  </a:cubicBezTo>
                  <a:cubicBezTo>
                    <a:pt x="15735" y="8037"/>
                    <a:pt x="15616" y="7918"/>
                    <a:pt x="15469" y="7918"/>
                  </a:cubicBezTo>
                  <a:lnTo>
                    <a:pt x="13544" y="7918"/>
                  </a:lnTo>
                  <a:cubicBezTo>
                    <a:pt x="13522" y="7916"/>
                    <a:pt x="13475" y="7894"/>
                    <a:pt x="13461" y="7879"/>
                  </a:cubicBezTo>
                  <a:lnTo>
                    <a:pt x="12757" y="7007"/>
                  </a:lnTo>
                  <a:cubicBezTo>
                    <a:pt x="13731" y="6362"/>
                    <a:pt x="14586" y="5529"/>
                    <a:pt x="15265" y="4536"/>
                  </a:cubicBezTo>
                  <a:cubicBezTo>
                    <a:pt x="15376" y="4374"/>
                    <a:pt x="15376" y="4162"/>
                    <a:pt x="15265" y="4000"/>
                  </a:cubicBezTo>
                  <a:cubicBezTo>
                    <a:pt x="13551" y="1496"/>
                    <a:pt x="10718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>
              <a:off x="5873866" y="4532341"/>
              <a:ext cx="87430" cy="17678"/>
            </a:xfrm>
            <a:custGeom>
              <a:rect b="b" l="l" r="r" t="t"/>
              <a:pathLst>
                <a:path extrusionOk="0" h="533" w="2636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370" y="532"/>
                  </a:lnTo>
                  <a:cubicBezTo>
                    <a:pt x="2517" y="532"/>
                    <a:pt x="2636" y="413"/>
                    <a:pt x="2636" y="266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>
              <a:off x="5873866" y="4558377"/>
              <a:ext cx="87430" cy="17678"/>
            </a:xfrm>
            <a:custGeom>
              <a:rect b="b" l="l" r="r" t="t"/>
              <a:pathLst>
                <a:path extrusionOk="0" h="533" w="2636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2370" y="533"/>
                  </a:lnTo>
                  <a:cubicBezTo>
                    <a:pt x="2517" y="533"/>
                    <a:pt x="2636" y="413"/>
                    <a:pt x="2636" y="267"/>
                  </a:cubicBezTo>
                  <a:cubicBezTo>
                    <a:pt x="2636" y="120"/>
                    <a:pt x="2517" y="1"/>
                    <a:pt x="2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5873866" y="4584447"/>
              <a:ext cx="87430" cy="17645"/>
            </a:xfrm>
            <a:custGeom>
              <a:rect b="b" l="l" r="r" t="t"/>
              <a:pathLst>
                <a:path extrusionOk="0" h="532" w="2636">
                  <a:moveTo>
                    <a:pt x="266" y="0"/>
                  </a:moveTo>
                  <a:cubicBezTo>
                    <a:pt x="119" y="0"/>
                    <a:pt x="0" y="119"/>
                    <a:pt x="0" y="265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2370" y="531"/>
                  </a:lnTo>
                  <a:cubicBezTo>
                    <a:pt x="2517" y="531"/>
                    <a:pt x="2636" y="412"/>
                    <a:pt x="2636" y="265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" name="Google Shape;1296;p34"/>
          <p:cNvSpPr txBox="1"/>
          <p:nvPr/>
        </p:nvSpPr>
        <p:spPr>
          <a:xfrm>
            <a:off x="4318150" y="183002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97" name="Google Shape;1297;p34"/>
          <p:cNvSpPr txBox="1"/>
          <p:nvPr/>
        </p:nvSpPr>
        <p:spPr>
          <a:xfrm>
            <a:off x="5365083" y="1830025"/>
            <a:ext cx="3245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Summarize long and complex documents  quickly.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8" name="Google Shape;1298;p34"/>
          <p:cNvSpPr txBox="1"/>
          <p:nvPr/>
        </p:nvSpPr>
        <p:spPr>
          <a:xfrm>
            <a:off x="4318150" y="2598700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99" name="Google Shape;1299;p34"/>
          <p:cNvSpPr txBox="1"/>
          <p:nvPr/>
        </p:nvSpPr>
        <p:spPr>
          <a:xfrm>
            <a:off x="5406000" y="2666500"/>
            <a:ext cx="3018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Extract key concepts and main ideas.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0" name="Google Shape;1300;p34"/>
          <p:cNvSpPr txBox="1"/>
          <p:nvPr/>
        </p:nvSpPr>
        <p:spPr>
          <a:xfrm>
            <a:off x="4318150" y="336737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GOAL 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301" name="Google Shape;1301;p34"/>
          <p:cNvSpPr txBox="1"/>
          <p:nvPr/>
        </p:nvSpPr>
        <p:spPr>
          <a:xfrm>
            <a:off x="5435725" y="3301675"/>
            <a:ext cx="3104400" cy="13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Present information in a structured and digestible format to accelerate learning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2" name="Google Shape;1302;p34"/>
          <p:cNvSpPr/>
          <p:nvPr/>
        </p:nvSpPr>
        <p:spPr>
          <a:xfrm rot="5400000">
            <a:off x="3590824" y="1805275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34"/>
          <p:cNvSpPr/>
          <p:nvPr/>
        </p:nvSpPr>
        <p:spPr>
          <a:xfrm rot="5400000">
            <a:off x="3590824" y="2573950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34"/>
          <p:cNvSpPr/>
          <p:nvPr/>
        </p:nvSpPr>
        <p:spPr>
          <a:xfrm rot="5400000">
            <a:off x="3590824" y="3342625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5" name="Google Shape;1305;p34"/>
          <p:cNvGrpSpPr/>
          <p:nvPr/>
        </p:nvGrpSpPr>
        <p:grpSpPr>
          <a:xfrm>
            <a:off x="3736787" y="1889380"/>
            <a:ext cx="323975" cy="365789"/>
            <a:chOff x="4020665" y="1431080"/>
            <a:chExt cx="531542" cy="602023"/>
          </a:xfrm>
        </p:grpSpPr>
        <p:sp>
          <p:nvSpPr>
            <p:cNvPr id="1306" name="Google Shape;1306;p34"/>
            <p:cNvSpPr/>
            <p:nvPr/>
          </p:nvSpPr>
          <p:spPr>
            <a:xfrm>
              <a:off x="4094363" y="1495524"/>
              <a:ext cx="457844" cy="537579"/>
            </a:xfrm>
            <a:custGeom>
              <a:rect b="b" l="l" r="r" t="t"/>
              <a:pathLst>
                <a:path extrusionOk="0" h="16208" w="13804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>
              <a:off x="4374363" y="1552008"/>
              <a:ext cx="121758" cy="122587"/>
            </a:xfrm>
            <a:custGeom>
              <a:rect b="b" l="l" r="r" t="t"/>
              <a:pathLst>
                <a:path extrusionOk="0" h="3696" w="3671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>
              <a:off x="4404413" y="1582290"/>
              <a:ext cx="61658" cy="62023"/>
            </a:xfrm>
            <a:custGeom>
              <a:rect b="b" l="l" r="r" t="t"/>
              <a:pathLst>
                <a:path extrusionOk="0" h="1870" w="1859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4271843" y="1668559"/>
              <a:ext cx="51808" cy="115854"/>
            </a:xfrm>
            <a:custGeom>
              <a:rect b="b" l="l" r="r" t="t"/>
              <a:pathLst>
                <a:path extrusionOk="0" h="3493" w="1562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4288891" y="1431080"/>
              <a:ext cx="17678" cy="42255"/>
            </a:xfrm>
            <a:custGeom>
              <a:rect b="b" l="l" r="r" t="t"/>
              <a:pathLst>
                <a:path extrusionOk="0" h="1274" w="533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4209985" y="1443252"/>
              <a:ext cx="26766" cy="41194"/>
            </a:xfrm>
            <a:custGeom>
              <a:rect b="b" l="l" r="r" t="t"/>
              <a:pathLst>
                <a:path extrusionOk="0" h="1242" w="807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4138675" y="1477348"/>
              <a:ext cx="33566" cy="38209"/>
            </a:xfrm>
            <a:custGeom>
              <a:rect b="b" l="l" r="r" t="t"/>
              <a:pathLst>
                <a:path extrusionOk="0" h="1152" w="1012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>
              <a:off x="4080466" y="1530516"/>
              <a:ext cx="38574" cy="33433"/>
            </a:xfrm>
            <a:custGeom>
              <a:rect b="b" l="l" r="r" t="t"/>
              <a:pathLst>
                <a:path extrusionOk="0" h="1008" w="1163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>
              <a:off x="4039604" y="1598244"/>
              <a:ext cx="42587" cy="27363"/>
            </a:xfrm>
            <a:custGeom>
              <a:rect b="b" l="l" r="r" t="t"/>
              <a:pathLst>
                <a:path extrusionOk="0" h="825" w="1284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4020665" y="1674861"/>
              <a:ext cx="42985" cy="20464"/>
            </a:xfrm>
            <a:custGeom>
              <a:rect b="b" l="l" r="r" t="t"/>
              <a:pathLst>
                <a:path extrusionOk="0" h="617" w="1296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>
              <a:off x="4023584" y="1749587"/>
              <a:ext cx="43217" cy="21990"/>
            </a:xfrm>
            <a:custGeom>
              <a:rect b="b" l="l" r="r" t="t"/>
              <a:pathLst>
                <a:path extrusionOk="0" h="663" w="1303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4"/>
            <p:cNvSpPr/>
            <p:nvPr/>
          </p:nvSpPr>
          <p:spPr>
            <a:xfrm>
              <a:off x="4048625" y="1817647"/>
              <a:ext cx="42023" cy="28723"/>
            </a:xfrm>
            <a:custGeom>
              <a:rect b="b" l="l" r="r" t="t"/>
              <a:pathLst>
                <a:path extrusionOk="0" h="866" w="1267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4"/>
            <p:cNvSpPr/>
            <p:nvPr/>
          </p:nvSpPr>
          <p:spPr>
            <a:xfrm>
              <a:off x="4094861" y="1876121"/>
              <a:ext cx="37313" cy="34594"/>
            </a:xfrm>
            <a:custGeom>
              <a:rect b="b" l="l" r="r" t="t"/>
              <a:pathLst>
                <a:path extrusionOk="0" h="1043" w="1125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4"/>
            <p:cNvSpPr/>
            <p:nvPr/>
          </p:nvSpPr>
          <p:spPr>
            <a:xfrm>
              <a:off x="4190814" y="1648659"/>
              <a:ext cx="51841" cy="52371"/>
            </a:xfrm>
            <a:custGeom>
              <a:rect b="b" l="l" r="r" t="t"/>
              <a:pathLst>
                <a:path extrusionOk="0" h="1579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4"/>
            <p:cNvSpPr/>
            <p:nvPr/>
          </p:nvSpPr>
          <p:spPr>
            <a:xfrm>
              <a:off x="4231047" y="1581063"/>
              <a:ext cx="51841" cy="52405"/>
            </a:xfrm>
            <a:custGeom>
              <a:rect b="b" l="l" r="r" t="t"/>
              <a:pathLst>
                <a:path extrusionOk="0" h="1580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" name="Google Shape;1321;p34"/>
          <p:cNvGrpSpPr/>
          <p:nvPr/>
        </p:nvGrpSpPr>
        <p:grpSpPr>
          <a:xfrm>
            <a:off x="3774797" y="2658069"/>
            <a:ext cx="247956" cy="365769"/>
            <a:chOff x="6162888" y="1431577"/>
            <a:chExt cx="414295" cy="601990"/>
          </a:xfrm>
        </p:grpSpPr>
        <p:sp>
          <p:nvSpPr>
            <p:cNvPr id="1322" name="Google Shape;1322;p34"/>
            <p:cNvSpPr/>
            <p:nvPr/>
          </p:nvSpPr>
          <p:spPr>
            <a:xfrm>
              <a:off x="6268261" y="1810649"/>
              <a:ext cx="162886" cy="165008"/>
            </a:xfrm>
            <a:custGeom>
              <a:rect b="b" l="l" r="r" t="t"/>
              <a:pathLst>
                <a:path extrusionOk="0" h="4975" w="4911">
                  <a:moveTo>
                    <a:pt x="1855" y="533"/>
                  </a:moveTo>
                  <a:cubicBezTo>
                    <a:pt x="2040" y="533"/>
                    <a:pt x="2190" y="682"/>
                    <a:pt x="2190" y="864"/>
                  </a:cubicBezTo>
                  <a:lnTo>
                    <a:pt x="2190" y="1820"/>
                  </a:lnTo>
                  <a:lnTo>
                    <a:pt x="1645" y="1820"/>
                  </a:lnTo>
                  <a:cubicBezTo>
                    <a:pt x="1498" y="1820"/>
                    <a:pt x="1379" y="1939"/>
                    <a:pt x="1379" y="2086"/>
                  </a:cubicBezTo>
                  <a:cubicBezTo>
                    <a:pt x="1379" y="2233"/>
                    <a:pt x="1498" y="2352"/>
                    <a:pt x="1645" y="2352"/>
                  </a:cubicBezTo>
                  <a:lnTo>
                    <a:pt x="2190" y="2352"/>
                  </a:lnTo>
                  <a:lnTo>
                    <a:pt x="2190" y="4111"/>
                  </a:lnTo>
                  <a:cubicBezTo>
                    <a:pt x="2190" y="4294"/>
                    <a:pt x="2040" y="4443"/>
                    <a:pt x="1855" y="4443"/>
                  </a:cubicBezTo>
                  <a:cubicBezTo>
                    <a:pt x="1686" y="4443"/>
                    <a:pt x="1543" y="4317"/>
                    <a:pt x="1523" y="4151"/>
                  </a:cubicBezTo>
                  <a:cubicBezTo>
                    <a:pt x="1509" y="4035"/>
                    <a:pt x="1422" y="3943"/>
                    <a:pt x="1308" y="3921"/>
                  </a:cubicBezTo>
                  <a:cubicBezTo>
                    <a:pt x="1047" y="3872"/>
                    <a:pt x="857" y="3644"/>
                    <a:pt x="857" y="3379"/>
                  </a:cubicBezTo>
                  <a:cubicBezTo>
                    <a:pt x="857" y="3250"/>
                    <a:pt x="901" y="3128"/>
                    <a:pt x="985" y="3028"/>
                  </a:cubicBezTo>
                  <a:cubicBezTo>
                    <a:pt x="1034" y="2968"/>
                    <a:pt x="1054" y="2890"/>
                    <a:pt x="1042" y="2814"/>
                  </a:cubicBezTo>
                  <a:cubicBezTo>
                    <a:pt x="1030" y="2738"/>
                    <a:pt x="985" y="2672"/>
                    <a:pt x="918" y="2631"/>
                  </a:cubicBezTo>
                  <a:cubicBezTo>
                    <a:pt x="677" y="2484"/>
                    <a:pt x="533" y="2228"/>
                    <a:pt x="533" y="1947"/>
                  </a:cubicBezTo>
                  <a:cubicBezTo>
                    <a:pt x="533" y="1532"/>
                    <a:pt x="859" y="1181"/>
                    <a:pt x="1275" y="1148"/>
                  </a:cubicBezTo>
                  <a:cubicBezTo>
                    <a:pt x="1414" y="1137"/>
                    <a:pt x="1520" y="1022"/>
                    <a:pt x="1520" y="883"/>
                  </a:cubicBezTo>
                  <a:lnTo>
                    <a:pt x="1520" y="864"/>
                  </a:lnTo>
                  <a:cubicBezTo>
                    <a:pt x="1520" y="682"/>
                    <a:pt x="1670" y="533"/>
                    <a:pt x="1855" y="533"/>
                  </a:cubicBezTo>
                  <a:close/>
                  <a:moveTo>
                    <a:pt x="3056" y="533"/>
                  </a:moveTo>
                  <a:cubicBezTo>
                    <a:pt x="3241" y="533"/>
                    <a:pt x="3392" y="682"/>
                    <a:pt x="3392" y="864"/>
                  </a:cubicBezTo>
                  <a:lnTo>
                    <a:pt x="3392" y="883"/>
                  </a:lnTo>
                  <a:cubicBezTo>
                    <a:pt x="3392" y="1022"/>
                    <a:pt x="3499" y="1137"/>
                    <a:pt x="3637" y="1148"/>
                  </a:cubicBezTo>
                  <a:cubicBezTo>
                    <a:pt x="3977" y="1175"/>
                    <a:pt x="4258" y="1415"/>
                    <a:pt x="4348" y="1729"/>
                  </a:cubicBezTo>
                  <a:lnTo>
                    <a:pt x="3881" y="1729"/>
                  </a:lnTo>
                  <a:cubicBezTo>
                    <a:pt x="3734" y="1729"/>
                    <a:pt x="3615" y="1848"/>
                    <a:pt x="3615" y="1995"/>
                  </a:cubicBezTo>
                  <a:cubicBezTo>
                    <a:pt x="3615" y="2142"/>
                    <a:pt x="3734" y="2261"/>
                    <a:pt x="3881" y="2261"/>
                  </a:cubicBezTo>
                  <a:lnTo>
                    <a:pt x="4315" y="2261"/>
                  </a:lnTo>
                  <a:cubicBezTo>
                    <a:pt x="4251" y="2412"/>
                    <a:pt x="4141" y="2541"/>
                    <a:pt x="3994" y="2631"/>
                  </a:cubicBezTo>
                  <a:cubicBezTo>
                    <a:pt x="3928" y="2672"/>
                    <a:pt x="3883" y="2738"/>
                    <a:pt x="3870" y="2814"/>
                  </a:cubicBezTo>
                  <a:cubicBezTo>
                    <a:pt x="3857" y="2890"/>
                    <a:pt x="3879" y="2968"/>
                    <a:pt x="3928" y="3028"/>
                  </a:cubicBezTo>
                  <a:cubicBezTo>
                    <a:pt x="4011" y="3128"/>
                    <a:pt x="4054" y="3250"/>
                    <a:pt x="4054" y="3379"/>
                  </a:cubicBezTo>
                  <a:cubicBezTo>
                    <a:pt x="4054" y="3644"/>
                    <a:pt x="3866" y="3872"/>
                    <a:pt x="3604" y="3921"/>
                  </a:cubicBezTo>
                  <a:cubicBezTo>
                    <a:pt x="3490" y="3943"/>
                    <a:pt x="3403" y="4036"/>
                    <a:pt x="3389" y="4151"/>
                  </a:cubicBezTo>
                  <a:cubicBezTo>
                    <a:pt x="3370" y="4317"/>
                    <a:pt x="3227" y="4443"/>
                    <a:pt x="3056" y="4443"/>
                  </a:cubicBezTo>
                  <a:cubicBezTo>
                    <a:pt x="2873" y="4443"/>
                    <a:pt x="2722" y="4294"/>
                    <a:pt x="2722" y="4111"/>
                  </a:cubicBezTo>
                  <a:lnTo>
                    <a:pt x="2722" y="3488"/>
                  </a:lnTo>
                  <a:lnTo>
                    <a:pt x="3060" y="3488"/>
                  </a:lnTo>
                  <a:cubicBezTo>
                    <a:pt x="3206" y="3488"/>
                    <a:pt x="3324" y="3369"/>
                    <a:pt x="3324" y="3222"/>
                  </a:cubicBezTo>
                  <a:cubicBezTo>
                    <a:pt x="3324" y="3075"/>
                    <a:pt x="3206" y="2956"/>
                    <a:pt x="3060" y="2956"/>
                  </a:cubicBezTo>
                  <a:lnTo>
                    <a:pt x="2722" y="2956"/>
                  </a:lnTo>
                  <a:lnTo>
                    <a:pt x="2722" y="864"/>
                  </a:lnTo>
                  <a:cubicBezTo>
                    <a:pt x="2722" y="682"/>
                    <a:pt x="2873" y="533"/>
                    <a:pt x="3056" y="533"/>
                  </a:cubicBezTo>
                  <a:close/>
                  <a:moveTo>
                    <a:pt x="1855" y="1"/>
                  </a:moveTo>
                  <a:cubicBezTo>
                    <a:pt x="1451" y="1"/>
                    <a:pt x="1110" y="279"/>
                    <a:pt x="1014" y="653"/>
                  </a:cubicBezTo>
                  <a:cubicBezTo>
                    <a:pt x="431" y="800"/>
                    <a:pt x="1" y="1331"/>
                    <a:pt x="1" y="1947"/>
                  </a:cubicBezTo>
                  <a:cubicBezTo>
                    <a:pt x="1" y="2324"/>
                    <a:pt x="156" y="2674"/>
                    <a:pt x="427" y="2923"/>
                  </a:cubicBezTo>
                  <a:cubicBezTo>
                    <a:pt x="360" y="3065"/>
                    <a:pt x="325" y="3221"/>
                    <a:pt x="325" y="3379"/>
                  </a:cubicBezTo>
                  <a:cubicBezTo>
                    <a:pt x="325" y="3839"/>
                    <a:pt x="616" y="4241"/>
                    <a:pt x="1037" y="4396"/>
                  </a:cubicBezTo>
                  <a:cubicBezTo>
                    <a:pt x="1156" y="4736"/>
                    <a:pt x="1480" y="4974"/>
                    <a:pt x="1855" y="4974"/>
                  </a:cubicBezTo>
                  <a:cubicBezTo>
                    <a:pt x="2088" y="4974"/>
                    <a:pt x="2300" y="4883"/>
                    <a:pt x="2456" y="4733"/>
                  </a:cubicBezTo>
                  <a:cubicBezTo>
                    <a:pt x="2612" y="4883"/>
                    <a:pt x="2823" y="4974"/>
                    <a:pt x="3056" y="4974"/>
                  </a:cubicBezTo>
                  <a:cubicBezTo>
                    <a:pt x="3431" y="4974"/>
                    <a:pt x="3756" y="4736"/>
                    <a:pt x="3875" y="4396"/>
                  </a:cubicBezTo>
                  <a:cubicBezTo>
                    <a:pt x="4297" y="4242"/>
                    <a:pt x="4586" y="3839"/>
                    <a:pt x="4586" y="3379"/>
                  </a:cubicBezTo>
                  <a:cubicBezTo>
                    <a:pt x="4586" y="3221"/>
                    <a:pt x="4551" y="3065"/>
                    <a:pt x="4486" y="2923"/>
                  </a:cubicBezTo>
                  <a:cubicBezTo>
                    <a:pt x="4756" y="2674"/>
                    <a:pt x="4911" y="2324"/>
                    <a:pt x="4911" y="1947"/>
                  </a:cubicBezTo>
                  <a:cubicBezTo>
                    <a:pt x="4911" y="1331"/>
                    <a:pt x="4481" y="800"/>
                    <a:pt x="3897" y="653"/>
                  </a:cubicBezTo>
                  <a:cubicBezTo>
                    <a:pt x="3803" y="279"/>
                    <a:pt x="3462" y="1"/>
                    <a:pt x="3056" y="1"/>
                  </a:cubicBezTo>
                  <a:cubicBezTo>
                    <a:pt x="2823" y="1"/>
                    <a:pt x="2612" y="93"/>
                    <a:pt x="2456" y="243"/>
                  </a:cubicBezTo>
                  <a:cubicBezTo>
                    <a:pt x="2300" y="93"/>
                    <a:pt x="2088" y="1"/>
                    <a:pt x="1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4"/>
            <p:cNvSpPr/>
            <p:nvPr/>
          </p:nvSpPr>
          <p:spPr>
            <a:xfrm>
              <a:off x="6199438" y="1520964"/>
              <a:ext cx="306667" cy="512604"/>
            </a:xfrm>
            <a:custGeom>
              <a:rect b="b" l="l" r="r" t="t"/>
              <a:pathLst>
                <a:path extrusionOk="0" h="15455" w="9246">
                  <a:moveTo>
                    <a:pt x="8484" y="532"/>
                  </a:moveTo>
                  <a:lnTo>
                    <a:pt x="8484" y="986"/>
                  </a:lnTo>
                  <a:lnTo>
                    <a:pt x="8025" y="986"/>
                  </a:lnTo>
                  <a:lnTo>
                    <a:pt x="8025" y="532"/>
                  </a:lnTo>
                  <a:close/>
                  <a:moveTo>
                    <a:pt x="991" y="1947"/>
                  </a:moveTo>
                  <a:lnTo>
                    <a:pt x="991" y="2401"/>
                  </a:lnTo>
                  <a:lnTo>
                    <a:pt x="532" y="2401"/>
                  </a:lnTo>
                  <a:lnTo>
                    <a:pt x="532" y="1947"/>
                  </a:lnTo>
                  <a:close/>
                  <a:moveTo>
                    <a:pt x="5882" y="4525"/>
                  </a:moveTo>
                  <a:cubicBezTo>
                    <a:pt x="5930" y="4525"/>
                    <a:pt x="5970" y="4566"/>
                    <a:pt x="5970" y="4615"/>
                  </a:cubicBezTo>
                  <a:lnTo>
                    <a:pt x="5970" y="5361"/>
                  </a:lnTo>
                  <a:cubicBezTo>
                    <a:pt x="5970" y="5409"/>
                    <a:pt x="5930" y="5449"/>
                    <a:pt x="5882" y="5449"/>
                  </a:cubicBezTo>
                  <a:lnTo>
                    <a:pt x="3181" y="5449"/>
                  </a:lnTo>
                  <a:cubicBezTo>
                    <a:pt x="3132" y="5449"/>
                    <a:pt x="3091" y="5409"/>
                    <a:pt x="3091" y="5361"/>
                  </a:cubicBezTo>
                  <a:lnTo>
                    <a:pt x="3091" y="4615"/>
                  </a:lnTo>
                  <a:cubicBezTo>
                    <a:pt x="3091" y="4566"/>
                    <a:pt x="3132" y="4525"/>
                    <a:pt x="3181" y="4525"/>
                  </a:cubicBezTo>
                  <a:close/>
                  <a:moveTo>
                    <a:pt x="5224" y="5981"/>
                  </a:moveTo>
                  <a:lnTo>
                    <a:pt x="5224" y="6746"/>
                  </a:lnTo>
                  <a:lnTo>
                    <a:pt x="3838" y="6746"/>
                  </a:lnTo>
                  <a:lnTo>
                    <a:pt x="3838" y="5981"/>
                  </a:lnTo>
                  <a:close/>
                  <a:moveTo>
                    <a:pt x="8236" y="7815"/>
                  </a:moveTo>
                  <a:cubicBezTo>
                    <a:pt x="8249" y="7817"/>
                    <a:pt x="8270" y="7829"/>
                    <a:pt x="8278" y="7839"/>
                  </a:cubicBezTo>
                  <a:lnTo>
                    <a:pt x="8688" y="8544"/>
                  </a:lnTo>
                  <a:cubicBezTo>
                    <a:pt x="8691" y="8555"/>
                    <a:pt x="8691" y="8579"/>
                    <a:pt x="8688" y="8590"/>
                  </a:cubicBezTo>
                  <a:lnTo>
                    <a:pt x="8278" y="9297"/>
                  </a:lnTo>
                  <a:cubicBezTo>
                    <a:pt x="8270" y="9305"/>
                    <a:pt x="8249" y="9317"/>
                    <a:pt x="8236" y="9320"/>
                  </a:cubicBezTo>
                  <a:lnTo>
                    <a:pt x="7416" y="9320"/>
                  </a:lnTo>
                  <a:cubicBezTo>
                    <a:pt x="7405" y="9318"/>
                    <a:pt x="7383" y="9306"/>
                    <a:pt x="7375" y="9297"/>
                  </a:cubicBezTo>
                  <a:lnTo>
                    <a:pt x="6965" y="8590"/>
                  </a:lnTo>
                  <a:cubicBezTo>
                    <a:pt x="6961" y="8579"/>
                    <a:pt x="6961" y="8555"/>
                    <a:pt x="6965" y="8544"/>
                  </a:cubicBezTo>
                  <a:lnTo>
                    <a:pt x="7375" y="7839"/>
                  </a:lnTo>
                  <a:cubicBezTo>
                    <a:pt x="7383" y="7829"/>
                    <a:pt x="7405" y="7817"/>
                    <a:pt x="7416" y="7815"/>
                  </a:cubicBezTo>
                  <a:close/>
                  <a:moveTo>
                    <a:pt x="7937" y="0"/>
                  </a:moveTo>
                  <a:cubicBezTo>
                    <a:pt x="7692" y="0"/>
                    <a:pt x="7493" y="200"/>
                    <a:pt x="7493" y="444"/>
                  </a:cubicBezTo>
                  <a:lnTo>
                    <a:pt x="7493" y="1074"/>
                  </a:lnTo>
                  <a:cubicBezTo>
                    <a:pt x="7493" y="1319"/>
                    <a:pt x="7692" y="1518"/>
                    <a:pt x="7937" y="1518"/>
                  </a:cubicBezTo>
                  <a:lnTo>
                    <a:pt x="7961" y="1518"/>
                  </a:lnTo>
                  <a:lnTo>
                    <a:pt x="7961" y="2645"/>
                  </a:lnTo>
                  <a:lnTo>
                    <a:pt x="6574" y="2645"/>
                  </a:lnTo>
                  <a:lnTo>
                    <a:pt x="6574" y="2303"/>
                  </a:lnTo>
                  <a:cubicBezTo>
                    <a:pt x="6574" y="2157"/>
                    <a:pt x="6455" y="2038"/>
                    <a:pt x="6308" y="2038"/>
                  </a:cubicBezTo>
                  <a:cubicBezTo>
                    <a:pt x="6161" y="2038"/>
                    <a:pt x="6042" y="2157"/>
                    <a:pt x="6042" y="2303"/>
                  </a:cubicBezTo>
                  <a:lnTo>
                    <a:pt x="6042" y="2645"/>
                  </a:lnTo>
                  <a:lnTo>
                    <a:pt x="5659" y="2645"/>
                  </a:lnTo>
                  <a:cubicBezTo>
                    <a:pt x="5415" y="2645"/>
                    <a:pt x="5216" y="2845"/>
                    <a:pt x="5216" y="3089"/>
                  </a:cubicBezTo>
                  <a:lnTo>
                    <a:pt x="5216" y="3994"/>
                  </a:lnTo>
                  <a:lnTo>
                    <a:pt x="4969" y="3994"/>
                  </a:lnTo>
                  <a:lnTo>
                    <a:pt x="4969" y="1356"/>
                  </a:lnTo>
                  <a:cubicBezTo>
                    <a:pt x="4969" y="1111"/>
                    <a:pt x="4771" y="913"/>
                    <a:pt x="4526" y="913"/>
                  </a:cubicBezTo>
                  <a:lnTo>
                    <a:pt x="3091" y="913"/>
                  </a:lnTo>
                  <a:lnTo>
                    <a:pt x="3091" y="602"/>
                  </a:lnTo>
                  <a:cubicBezTo>
                    <a:pt x="3091" y="455"/>
                    <a:pt x="2972" y="336"/>
                    <a:pt x="2826" y="336"/>
                  </a:cubicBezTo>
                  <a:cubicBezTo>
                    <a:pt x="2679" y="336"/>
                    <a:pt x="2561" y="455"/>
                    <a:pt x="2561" y="602"/>
                  </a:cubicBezTo>
                  <a:lnTo>
                    <a:pt x="2561" y="1002"/>
                  </a:lnTo>
                  <a:cubicBezTo>
                    <a:pt x="2561" y="1246"/>
                    <a:pt x="2759" y="1444"/>
                    <a:pt x="3003" y="1444"/>
                  </a:cubicBezTo>
                  <a:lnTo>
                    <a:pt x="4437" y="1444"/>
                  </a:lnTo>
                  <a:lnTo>
                    <a:pt x="4437" y="3994"/>
                  </a:lnTo>
                  <a:lnTo>
                    <a:pt x="4144" y="3994"/>
                  </a:lnTo>
                  <a:lnTo>
                    <a:pt x="4144" y="2352"/>
                  </a:lnTo>
                  <a:cubicBezTo>
                    <a:pt x="4144" y="2107"/>
                    <a:pt x="3945" y="1909"/>
                    <a:pt x="3700" y="1909"/>
                  </a:cubicBezTo>
                  <a:lnTo>
                    <a:pt x="1522" y="1909"/>
                  </a:lnTo>
                  <a:lnTo>
                    <a:pt x="1522" y="1859"/>
                  </a:lnTo>
                  <a:cubicBezTo>
                    <a:pt x="1522" y="1614"/>
                    <a:pt x="1324" y="1416"/>
                    <a:pt x="1080" y="1416"/>
                  </a:cubicBezTo>
                  <a:lnTo>
                    <a:pt x="443" y="1416"/>
                  </a:lnTo>
                  <a:cubicBezTo>
                    <a:pt x="199" y="1416"/>
                    <a:pt x="1" y="1614"/>
                    <a:pt x="1" y="1859"/>
                  </a:cubicBezTo>
                  <a:lnTo>
                    <a:pt x="1" y="2490"/>
                  </a:lnTo>
                  <a:cubicBezTo>
                    <a:pt x="1" y="2735"/>
                    <a:pt x="199" y="2933"/>
                    <a:pt x="443" y="2933"/>
                  </a:cubicBezTo>
                  <a:lnTo>
                    <a:pt x="1080" y="2933"/>
                  </a:lnTo>
                  <a:cubicBezTo>
                    <a:pt x="1324" y="2933"/>
                    <a:pt x="1522" y="2735"/>
                    <a:pt x="1522" y="2490"/>
                  </a:cubicBezTo>
                  <a:lnTo>
                    <a:pt x="1522" y="2441"/>
                  </a:lnTo>
                  <a:lnTo>
                    <a:pt x="3612" y="2441"/>
                  </a:lnTo>
                  <a:lnTo>
                    <a:pt x="3612" y="3994"/>
                  </a:lnTo>
                  <a:lnTo>
                    <a:pt x="3181" y="3994"/>
                  </a:lnTo>
                  <a:cubicBezTo>
                    <a:pt x="2838" y="3994"/>
                    <a:pt x="2560" y="4273"/>
                    <a:pt x="2560" y="4615"/>
                  </a:cubicBezTo>
                  <a:lnTo>
                    <a:pt x="2560" y="5361"/>
                  </a:lnTo>
                  <a:cubicBezTo>
                    <a:pt x="2560" y="5703"/>
                    <a:pt x="2839" y="5981"/>
                    <a:pt x="3181" y="5981"/>
                  </a:cubicBezTo>
                  <a:lnTo>
                    <a:pt x="3306" y="5981"/>
                  </a:lnTo>
                  <a:lnTo>
                    <a:pt x="3306" y="7278"/>
                  </a:lnTo>
                  <a:cubicBezTo>
                    <a:pt x="1545" y="7811"/>
                    <a:pt x="334" y="9426"/>
                    <a:pt x="334" y="11276"/>
                  </a:cubicBezTo>
                  <a:cubicBezTo>
                    <a:pt x="334" y="13580"/>
                    <a:pt x="2217" y="15455"/>
                    <a:pt x="4531" y="15455"/>
                  </a:cubicBezTo>
                  <a:cubicBezTo>
                    <a:pt x="5344" y="15455"/>
                    <a:pt x="6133" y="15223"/>
                    <a:pt x="6812" y="14785"/>
                  </a:cubicBezTo>
                  <a:cubicBezTo>
                    <a:pt x="6935" y="14705"/>
                    <a:pt x="6970" y="14540"/>
                    <a:pt x="6891" y="14417"/>
                  </a:cubicBezTo>
                  <a:cubicBezTo>
                    <a:pt x="6840" y="14338"/>
                    <a:pt x="6755" y="14296"/>
                    <a:pt x="6668" y="14296"/>
                  </a:cubicBezTo>
                  <a:cubicBezTo>
                    <a:pt x="6618" y="14296"/>
                    <a:pt x="6568" y="14309"/>
                    <a:pt x="6524" y="14338"/>
                  </a:cubicBezTo>
                  <a:cubicBezTo>
                    <a:pt x="5930" y="14721"/>
                    <a:pt x="5241" y="14923"/>
                    <a:pt x="4531" y="14923"/>
                  </a:cubicBezTo>
                  <a:cubicBezTo>
                    <a:pt x="2509" y="14923"/>
                    <a:pt x="865" y="13287"/>
                    <a:pt x="865" y="11276"/>
                  </a:cubicBezTo>
                  <a:cubicBezTo>
                    <a:pt x="865" y="9600"/>
                    <a:pt x="2005" y="8146"/>
                    <a:pt x="3637" y="7739"/>
                  </a:cubicBezTo>
                  <a:cubicBezTo>
                    <a:pt x="3755" y="7709"/>
                    <a:pt x="3838" y="7602"/>
                    <a:pt x="3838" y="7480"/>
                  </a:cubicBezTo>
                  <a:lnTo>
                    <a:pt x="3838" y="7278"/>
                  </a:lnTo>
                  <a:lnTo>
                    <a:pt x="5224" y="7278"/>
                  </a:lnTo>
                  <a:lnTo>
                    <a:pt x="5224" y="7480"/>
                  </a:lnTo>
                  <a:cubicBezTo>
                    <a:pt x="5224" y="7602"/>
                    <a:pt x="5307" y="7709"/>
                    <a:pt x="5426" y="7739"/>
                  </a:cubicBezTo>
                  <a:cubicBezTo>
                    <a:pt x="5830" y="7840"/>
                    <a:pt x="6203" y="8005"/>
                    <a:pt x="6537" y="8222"/>
                  </a:cubicBezTo>
                  <a:lnTo>
                    <a:pt x="6503" y="8280"/>
                  </a:lnTo>
                  <a:cubicBezTo>
                    <a:pt x="6407" y="8446"/>
                    <a:pt x="6407" y="8688"/>
                    <a:pt x="6503" y="8854"/>
                  </a:cubicBezTo>
                  <a:lnTo>
                    <a:pt x="6917" y="9566"/>
                  </a:lnTo>
                  <a:cubicBezTo>
                    <a:pt x="7012" y="9732"/>
                    <a:pt x="7221" y="9852"/>
                    <a:pt x="7413" y="9852"/>
                  </a:cubicBezTo>
                  <a:lnTo>
                    <a:pt x="7907" y="9852"/>
                  </a:lnTo>
                  <a:cubicBezTo>
                    <a:pt x="8094" y="10291"/>
                    <a:pt x="8197" y="10774"/>
                    <a:pt x="8197" y="11276"/>
                  </a:cubicBezTo>
                  <a:cubicBezTo>
                    <a:pt x="8197" y="12038"/>
                    <a:pt x="7963" y="12767"/>
                    <a:pt x="7522" y="13386"/>
                  </a:cubicBezTo>
                  <a:cubicBezTo>
                    <a:pt x="7436" y="13505"/>
                    <a:pt x="7463" y="13672"/>
                    <a:pt x="7583" y="13757"/>
                  </a:cubicBezTo>
                  <a:cubicBezTo>
                    <a:pt x="7630" y="13790"/>
                    <a:pt x="7684" y="13806"/>
                    <a:pt x="7737" y="13806"/>
                  </a:cubicBezTo>
                  <a:cubicBezTo>
                    <a:pt x="7820" y="13806"/>
                    <a:pt x="7902" y="13768"/>
                    <a:pt x="7954" y="13695"/>
                  </a:cubicBezTo>
                  <a:cubicBezTo>
                    <a:pt x="8460" y="12986"/>
                    <a:pt x="8728" y="12149"/>
                    <a:pt x="8728" y="11276"/>
                  </a:cubicBezTo>
                  <a:cubicBezTo>
                    <a:pt x="8728" y="10761"/>
                    <a:pt x="8634" y="10264"/>
                    <a:pt x="8459" y="9804"/>
                  </a:cubicBezTo>
                  <a:cubicBezTo>
                    <a:pt x="8574" y="9753"/>
                    <a:pt x="8677" y="9668"/>
                    <a:pt x="8736" y="9566"/>
                  </a:cubicBezTo>
                  <a:lnTo>
                    <a:pt x="9149" y="8854"/>
                  </a:lnTo>
                  <a:cubicBezTo>
                    <a:pt x="9246" y="8688"/>
                    <a:pt x="9246" y="8446"/>
                    <a:pt x="9149" y="8281"/>
                  </a:cubicBezTo>
                  <a:lnTo>
                    <a:pt x="8736" y="7569"/>
                  </a:lnTo>
                  <a:cubicBezTo>
                    <a:pt x="8641" y="7403"/>
                    <a:pt x="8431" y="7283"/>
                    <a:pt x="8240" y="7283"/>
                  </a:cubicBezTo>
                  <a:lnTo>
                    <a:pt x="7413" y="7283"/>
                  </a:lnTo>
                  <a:cubicBezTo>
                    <a:pt x="7221" y="7283"/>
                    <a:pt x="7012" y="7403"/>
                    <a:pt x="6917" y="7569"/>
                  </a:cubicBezTo>
                  <a:lnTo>
                    <a:pt x="6804" y="7763"/>
                  </a:lnTo>
                  <a:cubicBezTo>
                    <a:pt x="6484" y="7557"/>
                    <a:pt x="6134" y="7392"/>
                    <a:pt x="5756" y="7278"/>
                  </a:cubicBezTo>
                  <a:lnTo>
                    <a:pt x="5756" y="5981"/>
                  </a:lnTo>
                  <a:lnTo>
                    <a:pt x="5882" y="5981"/>
                  </a:lnTo>
                  <a:cubicBezTo>
                    <a:pt x="6224" y="5981"/>
                    <a:pt x="6502" y="5703"/>
                    <a:pt x="6502" y="5361"/>
                  </a:cubicBezTo>
                  <a:lnTo>
                    <a:pt x="6502" y="4615"/>
                  </a:lnTo>
                  <a:cubicBezTo>
                    <a:pt x="6502" y="4273"/>
                    <a:pt x="6224" y="3994"/>
                    <a:pt x="5882" y="3994"/>
                  </a:cubicBezTo>
                  <a:lnTo>
                    <a:pt x="5748" y="3994"/>
                  </a:lnTo>
                  <a:lnTo>
                    <a:pt x="5748" y="3177"/>
                  </a:lnTo>
                  <a:lnTo>
                    <a:pt x="8049" y="3177"/>
                  </a:lnTo>
                  <a:cubicBezTo>
                    <a:pt x="8294" y="3177"/>
                    <a:pt x="8493" y="2978"/>
                    <a:pt x="8493" y="2734"/>
                  </a:cubicBezTo>
                  <a:lnTo>
                    <a:pt x="8493" y="1518"/>
                  </a:lnTo>
                  <a:lnTo>
                    <a:pt x="8572" y="1518"/>
                  </a:lnTo>
                  <a:cubicBezTo>
                    <a:pt x="8816" y="1518"/>
                    <a:pt x="9016" y="1319"/>
                    <a:pt x="9016" y="1074"/>
                  </a:cubicBezTo>
                  <a:lnTo>
                    <a:pt x="9016" y="444"/>
                  </a:lnTo>
                  <a:cubicBezTo>
                    <a:pt x="9016" y="200"/>
                    <a:pt x="8816" y="0"/>
                    <a:pt x="8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4"/>
            <p:cNvSpPr/>
            <p:nvPr/>
          </p:nvSpPr>
          <p:spPr>
            <a:xfrm>
              <a:off x="6487962" y="1717348"/>
              <a:ext cx="70514" cy="64842"/>
            </a:xfrm>
            <a:custGeom>
              <a:rect b="b" l="l" r="r" t="t"/>
              <a:pathLst>
                <a:path extrusionOk="0" h="1955" w="2126">
                  <a:moveTo>
                    <a:pt x="1295" y="533"/>
                  </a:moveTo>
                  <a:cubicBezTo>
                    <a:pt x="1307" y="535"/>
                    <a:pt x="1329" y="547"/>
                    <a:pt x="1337" y="556"/>
                  </a:cubicBezTo>
                  <a:lnTo>
                    <a:pt x="1568" y="955"/>
                  </a:lnTo>
                  <a:cubicBezTo>
                    <a:pt x="1571" y="966"/>
                    <a:pt x="1571" y="989"/>
                    <a:pt x="1568" y="1001"/>
                  </a:cubicBezTo>
                  <a:lnTo>
                    <a:pt x="1337" y="1399"/>
                  </a:lnTo>
                  <a:cubicBezTo>
                    <a:pt x="1329" y="1408"/>
                    <a:pt x="1307" y="1421"/>
                    <a:pt x="1295" y="1424"/>
                  </a:cubicBezTo>
                  <a:lnTo>
                    <a:pt x="831" y="1424"/>
                  </a:lnTo>
                  <a:cubicBezTo>
                    <a:pt x="820" y="1421"/>
                    <a:pt x="798" y="1408"/>
                    <a:pt x="790" y="1399"/>
                  </a:cubicBezTo>
                  <a:lnTo>
                    <a:pt x="559" y="1001"/>
                  </a:lnTo>
                  <a:cubicBezTo>
                    <a:pt x="555" y="989"/>
                    <a:pt x="555" y="966"/>
                    <a:pt x="559" y="955"/>
                  </a:cubicBezTo>
                  <a:lnTo>
                    <a:pt x="790" y="556"/>
                  </a:lnTo>
                  <a:cubicBezTo>
                    <a:pt x="798" y="547"/>
                    <a:pt x="820" y="535"/>
                    <a:pt x="831" y="533"/>
                  </a:cubicBezTo>
                  <a:close/>
                  <a:moveTo>
                    <a:pt x="828" y="1"/>
                  </a:moveTo>
                  <a:cubicBezTo>
                    <a:pt x="636" y="1"/>
                    <a:pt x="428" y="121"/>
                    <a:pt x="332" y="286"/>
                  </a:cubicBezTo>
                  <a:lnTo>
                    <a:pt x="97" y="691"/>
                  </a:lnTo>
                  <a:cubicBezTo>
                    <a:pt x="0" y="857"/>
                    <a:pt x="0" y="1098"/>
                    <a:pt x="97" y="1265"/>
                  </a:cubicBezTo>
                  <a:lnTo>
                    <a:pt x="332" y="1669"/>
                  </a:lnTo>
                  <a:cubicBezTo>
                    <a:pt x="428" y="1834"/>
                    <a:pt x="636" y="1955"/>
                    <a:pt x="828" y="1955"/>
                  </a:cubicBezTo>
                  <a:lnTo>
                    <a:pt x="1299" y="1955"/>
                  </a:lnTo>
                  <a:cubicBezTo>
                    <a:pt x="1490" y="1955"/>
                    <a:pt x="1699" y="1834"/>
                    <a:pt x="1795" y="1669"/>
                  </a:cubicBezTo>
                  <a:lnTo>
                    <a:pt x="2030" y="1265"/>
                  </a:lnTo>
                  <a:cubicBezTo>
                    <a:pt x="2126" y="1098"/>
                    <a:pt x="2126" y="857"/>
                    <a:pt x="2030" y="691"/>
                  </a:cubicBezTo>
                  <a:lnTo>
                    <a:pt x="1795" y="286"/>
                  </a:lnTo>
                  <a:cubicBezTo>
                    <a:pt x="1699" y="121"/>
                    <a:pt x="1490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4"/>
            <p:cNvSpPr/>
            <p:nvPr/>
          </p:nvSpPr>
          <p:spPr>
            <a:xfrm>
              <a:off x="6162888" y="1478111"/>
              <a:ext cx="50514" cy="50381"/>
            </a:xfrm>
            <a:custGeom>
              <a:rect b="b" l="l" r="r" t="t"/>
              <a:pathLst>
                <a:path extrusionOk="0" h="1519" w="1523">
                  <a:moveTo>
                    <a:pt x="991" y="533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199"/>
                    <a:pt x="0" y="443"/>
                  </a:cubicBezTo>
                  <a:lnTo>
                    <a:pt x="0" y="1075"/>
                  </a:lnTo>
                  <a:cubicBezTo>
                    <a:pt x="0" y="1319"/>
                    <a:pt x="199" y="1518"/>
                    <a:pt x="444" y="1518"/>
                  </a:cubicBezTo>
                  <a:lnTo>
                    <a:pt x="1079" y="1518"/>
                  </a:lnTo>
                  <a:cubicBezTo>
                    <a:pt x="1324" y="1518"/>
                    <a:pt x="1523" y="1319"/>
                    <a:pt x="1523" y="1075"/>
                  </a:cubicBezTo>
                  <a:lnTo>
                    <a:pt x="1523" y="443"/>
                  </a:lnTo>
                  <a:cubicBezTo>
                    <a:pt x="1523" y="199"/>
                    <a:pt x="1324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4"/>
            <p:cNvSpPr/>
            <p:nvPr/>
          </p:nvSpPr>
          <p:spPr>
            <a:xfrm>
              <a:off x="6526636" y="1467531"/>
              <a:ext cx="50547" cy="50381"/>
            </a:xfrm>
            <a:custGeom>
              <a:rect b="b" l="l" r="r" t="t"/>
              <a:pathLst>
                <a:path extrusionOk="0" h="1519" w="1524">
                  <a:moveTo>
                    <a:pt x="992" y="532"/>
                  </a:moveTo>
                  <a:lnTo>
                    <a:pt x="992" y="986"/>
                  </a:lnTo>
                  <a:lnTo>
                    <a:pt x="533" y="986"/>
                  </a:lnTo>
                  <a:lnTo>
                    <a:pt x="533" y="532"/>
                  </a:lnTo>
                  <a:close/>
                  <a:moveTo>
                    <a:pt x="444" y="0"/>
                  </a:moveTo>
                  <a:cubicBezTo>
                    <a:pt x="200" y="0"/>
                    <a:pt x="1" y="200"/>
                    <a:pt x="1" y="444"/>
                  </a:cubicBezTo>
                  <a:lnTo>
                    <a:pt x="1" y="1074"/>
                  </a:lnTo>
                  <a:cubicBezTo>
                    <a:pt x="1" y="1319"/>
                    <a:pt x="200" y="1518"/>
                    <a:pt x="444" y="1518"/>
                  </a:cubicBezTo>
                  <a:lnTo>
                    <a:pt x="1080" y="1518"/>
                  </a:lnTo>
                  <a:cubicBezTo>
                    <a:pt x="1324" y="1518"/>
                    <a:pt x="1523" y="1319"/>
                    <a:pt x="1523" y="1074"/>
                  </a:cubicBezTo>
                  <a:lnTo>
                    <a:pt x="1523" y="444"/>
                  </a:lnTo>
                  <a:cubicBezTo>
                    <a:pt x="1523" y="200"/>
                    <a:pt x="1324" y="0"/>
                    <a:pt x="1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4"/>
            <p:cNvSpPr/>
            <p:nvPr/>
          </p:nvSpPr>
          <p:spPr>
            <a:xfrm>
              <a:off x="6268626" y="1431577"/>
              <a:ext cx="50481" cy="73499"/>
            </a:xfrm>
            <a:custGeom>
              <a:rect b="b" l="l" r="r" t="t"/>
              <a:pathLst>
                <a:path extrusionOk="0" h="2216" w="1522">
                  <a:moveTo>
                    <a:pt x="990" y="531"/>
                  </a:moveTo>
                  <a:lnTo>
                    <a:pt x="990" y="986"/>
                  </a:lnTo>
                  <a:lnTo>
                    <a:pt x="531" y="986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074"/>
                  </a:lnTo>
                  <a:cubicBezTo>
                    <a:pt x="0" y="1319"/>
                    <a:pt x="198" y="1518"/>
                    <a:pt x="443" y="1518"/>
                  </a:cubicBezTo>
                  <a:lnTo>
                    <a:pt x="475" y="1518"/>
                  </a:lnTo>
                  <a:lnTo>
                    <a:pt x="475" y="1950"/>
                  </a:lnTo>
                  <a:cubicBezTo>
                    <a:pt x="475" y="2097"/>
                    <a:pt x="593" y="2216"/>
                    <a:pt x="739" y="2216"/>
                  </a:cubicBezTo>
                  <a:cubicBezTo>
                    <a:pt x="886" y="2216"/>
                    <a:pt x="1005" y="2097"/>
                    <a:pt x="1005" y="1950"/>
                  </a:cubicBezTo>
                  <a:lnTo>
                    <a:pt x="1005" y="1518"/>
                  </a:lnTo>
                  <a:lnTo>
                    <a:pt x="1079" y="1518"/>
                  </a:lnTo>
                  <a:cubicBezTo>
                    <a:pt x="1324" y="1518"/>
                    <a:pt x="1522" y="1319"/>
                    <a:pt x="1522" y="1074"/>
                  </a:cubicBezTo>
                  <a:lnTo>
                    <a:pt x="1522" y="443"/>
                  </a:lnTo>
                  <a:cubicBezTo>
                    <a:pt x="1522" y="198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4"/>
            <p:cNvSpPr/>
            <p:nvPr/>
          </p:nvSpPr>
          <p:spPr>
            <a:xfrm>
              <a:off x="6383418" y="1467498"/>
              <a:ext cx="50481" cy="95191"/>
            </a:xfrm>
            <a:custGeom>
              <a:rect b="b" l="l" r="r" t="t"/>
              <a:pathLst>
                <a:path extrusionOk="0" h="2870" w="1522">
                  <a:moveTo>
                    <a:pt x="991" y="532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2"/>
                  </a:lnTo>
                  <a:close/>
                  <a:moveTo>
                    <a:pt x="444" y="0"/>
                  </a:moveTo>
                  <a:cubicBezTo>
                    <a:pt x="200" y="0"/>
                    <a:pt x="0" y="200"/>
                    <a:pt x="0" y="444"/>
                  </a:cubicBezTo>
                  <a:lnTo>
                    <a:pt x="0" y="1075"/>
                  </a:lnTo>
                  <a:cubicBezTo>
                    <a:pt x="0" y="1320"/>
                    <a:pt x="198" y="1518"/>
                    <a:pt x="443" y="1518"/>
                  </a:cubicBezTo>
                  <a:lnTo>
                    <a:pt x="495" y="1518"/>
                  </a:lnTo>
                  <a:lnTo>
                    <a:pt x="495" y="2603"/>
                  </a:lnTo>
                  <a:cubicBezTo>
                    <a:pt x="495" y="2751"/>
                    <a:pt x="614" y="2869"/>
                    <a:pt x="761" y="2869"/>
                  </a:cubicBezTo>
                  <a:cubicBezTo>
                    <a:pt x="908" y="2869"/>
                    <a:pt x="1027" y="2751"/>
                    <a:pt x="1027" y="2603"/>
                  </a:cubicBezTo>
                  <a:lnTo>
                    <a:pt x="1027" y="1518"/>
                  </a:lnTo>
                  <a:lnTo>
                    <a:pt x="1079" y="1518"/>
                  </a:lnTo>
                  <a:cubicBezTo>
                    <a:pt x="1324" y="1518"/>
                    <a:pt x="1522" y="1320"/>
                    <a:pt x="1522" y="1075"/>
                  </a:cubicBezTo>
                  <a:lnTo>
                    <a:pt x="1522" y="444"/>
                  </a:lnTo>
                  <a:cubicBezTo>
                    <a:pt x="1522" y="200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" name="Google Shape;1329;p34"/>
          <p:cNvGrpSpPr/>
          <p:nvPr/>
        </p:nvGrpSpPr>
        <p:grpSpPr>
          <a:xfrm>
            <a:off x="3702586" y="3426738"/>
            <a:ext cx="392377" cy="365773"/>
            <a:chOff x="4002290" y="2305475"/>
            <a:chExt cx="601990" cy="567794"/>
          </a:xfrm>
        </p:grpSpPr>
        <p:sp>
          <p:nvSpPr>
            <p:cNvPr id="1330" name="Google Shape;1330;p34"/>
            <p:cNvSpPr/>
            <p:nvPr/>
          </p:nvSpPr>
          <p:spPr>
            <a:xfrm>
              <a:off x="4123717" y="2467995"/>
              <a:ext cx="36086" cy="55058"/>
            </a:xfrm>
            <a:custGeom>
              <a:rect b="b" l="l" r="r" t="t"/>
              <a:pathLst>
                <a:path extrusionOk="0" h="1660" w="1088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1039"/>
                  </a:lnTo>
                  <a:cubicBezTo>
                    <a:pt x="1" y="1381"/>
                    <a:pt x="244" y="1659"/>
                    <a:pt x="544" y="1659"/>
                  </a:cubicBezTo>
                  <a:lnTo>
                    <a:pt x="821" y="1659"/>
                  </a:lnTo>
                  <a:cubicBezTo>
                    <a:pt x="968" y="1659"/>
                    <a:pt x="1087" y="1540"/>
                    <a:pt x="1087" y="1393"/>
                  </a:cubicBezTo>
                  <a:cubicBezTo>
                    <a:pt x="1087" y="1247"/>
                    <a:pt x="968" y="1128"/>
                    <a:pt x="821" y="1128"/>
                  </a:cubicBezTo>
                  <a:lnTo>
                    <a:pt x="559" y="1128"/>
                  </a:lnTo>
                  <a:cubicBezTo>
                    <a:pt x="549" y="1116"/>
                    <a:pt x="533" y="1085"/>
                    <a:pt x="533" y="1039"/>
                  </a:cubicBez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4"/>
            <p:cNvSpPr/>
            <p:nvPr/>
          </p:nvSpPr>
          <p:spPr>
            <a:xfrm>
              <a:off x="4077382" y="2453269"/>
              <a:ext cx="17678" cy="39337"/>
            </a:xfrm>
            <a:custGeom>
              <a:rect b="b" l="l" r="r" t="t"/>
              <a:pathLst>
                <a:path extrusionOk="0" h="1186" w="533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20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4"/>
            <p:cNvSpPr/>
            <p:nvPr/>
          </p:nvSpPr>
          <p:spPr>
            <a:xfrm>
              <a:off x="4180002" y="2453269"/>
              <a:ext cx="17645" cy="39337"/>
            </a:xfrm>
            <a:custGeom>
              <a:rect b="b" l="l" r="r" t="t"/>
              <a:pathLst>
                <a:path extrusionOk="0" h="1186" w="532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19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4"/>
            <p:cNvSpPr/>
            <p:nvPr/>
          </p:nvSpPr>
          <p:spPr>
            <a:xfrm>
              <a:off x="4093733" y="2536884"/>
              <a:ext cx="87595" cy="31708"/>
            </a:xfrm>
            <a:custGeom>
              <a:rect b="b" l="l" r="r" t="t"/>
              <a:pathLst>
                <a:path extrusionOk="0" h="956" w="2641">
                  <a:moveTo>
                    <a:pt x="292" y="1"/>
                  </a:moveTo>
                  <a:cubicBezTo>
                    <a:pt x="224" y="1"/>
                    <a:pt x="156" y="26"/>
                    <a:pt x="104" y="78"/>
                  </a:cubicBezTo>
                  <a:cubicBezTo>
                    <a:pt x="0" y="183"/>
                    <a:pt x="1" y="350"/>
                    <a:pt x="105" y="454"/>
                  </a:cubicBezTo>
                  <a:cubicBezTo>
                    <a:pt x="440" y="789"/>
                    <a:pt x="880" y="955"/>
                    <a:pt x="1321" y="955"/>
                  </a:cubicBezTo>
                  <a:cubicBezTo>
                    <a:pt x="1760" y="955"/>
                    <a:pt x="2201" y="789"/>
                    <a:pt x="2535" y="454"/>
                  </a:cubicBezTo>
                  <a:cubicBezTo>
                    <a:pt x="2640" y="350"/>
                    <a:pt x="2640" y="183"/>
                    <a:pt x="2536" y="78"/>
                  </a:cubicBezTo>
                  <a:cubicBezTo>
                    <a:pt x="2485" y="26"/>
                    <a:pt x="2416" y="1"/>
                    <a:pt x="2348" y="1"/>
                  </a:cubicBezTo>
                  <a:cubicBezTo>
                    <a:pt x="2280" y="1"/>
                    <a:pt x="2212" y="26"/>
                    <a:pt x="2161" y="78"/>
                  </a:cubicBezTo>
                  <a:cubicBezTo>
                    <a:pt x="1929" y="309"/>
                    <a:pt x="1625" y="424"/>
                    <a:pt x="1321" y="424"/>
                  </a:cubicBezTo>
                  <a:cubicBezTo>
                    <a:pt x="1016" y="424"/>
                    <a:pt x="712" y="309"/>
                    <a:pt x="480" y="78"/>
                  </a:cubicBezTo>
                  <a:cubicBezTo>
                    <a:pt x="428" y="26"/>
                    <a:pt x="360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4"/>
            <p:cNvSpPr/>
            <p:nvPr/>
          </p:nvSpPr>
          <p:spPr>
            <a:xfrm>
              <a:off x="4002290" y="2305475"/>
              <a:ext cx="601990" cy="567794"/>
            </a:xfrm>
            <a:custGeom>
              <a:rect b="b" l="l" r="r" t="t"/>
              <a:pathLst>
                <a:path extrusionOk="0" h="17119" w="18150">
                  <a:moveTo>
                    <a:pt x="4172" y="532"/>
                  </a:moveTo>
                  <a:cubicBezTo>
                    <a:pt x="4485" y="532"/>
                    <a:pt x="4740" y="785"/>
                    <a:pt x="4740" y="1096"/>
                  </a:cubicBezTo>
                  <a:lnTo>
                    <a:pt x="4740" y="1406"/>
                  </a:lnTo>
                  <a:cubicBezTo>
                    <a:pt x="4515" y="1393"/>
                    <a:pt x="4296" y="1389"/>
                    <a:pt x="4093" y="1389"/>
                  </a:cubicBezTo>
                  <a:lnTo>
                    <a:pt x="4061" y="1389"/>
                  </a:lnTo>
                  <a:cubicBezTo>
                    <a:pt x="3375" y="1389"/>
                    <a:pt x="2506" y="1430"/>
                    <a:pt x="1870" y="1751"/>
                  </a:cubicBezTo>
                  <a:cubicBezTo>
                    <a:pt x="1687" y="1844"/>
                    <a:pt x="1531" y="1955"/>
                    <a:pt x="1398" y="2087"/>
                  </a:cubicBezTo>
                  <a:lnTo>
                    <a:pt x="1398" y="1096"/>
                  </a:lnTo>
                  <a:cubicBezTo>
                    <a:pt x="1398" y="785"/>
                    <a:pt x="1653" y="532"/>
                    <a:pt x="1966" y="532"/>
                  </a:cubicBezTo>
                  <a:close/>
                  <a:moveTo>
                    <a:pt x="5558" y="891"/>
                  </a:moveTo>
                  <a:cubicBezTo>
                    <a:pt x="6219" y="891"/>
                    <a:pt x="6756" y="1426"/>
                    <a:pt x="6756" y="2083"/>
                  </a:cubicBezTo>
                  <a:lnTo>
                    <a:pt x="6756" y="2087"/>
                  </a:lnTo>
                  <a:cubicBezTo>
                    <a:pt x="6623" y="1955"/>
                    <a:pt x="6467" y="1844"/>
                    <a:pt x="6284" y="1751"/>
                  </a:cubicBezTo>
                  <a:cubicBezTo>
                    <a:pt x="5984" y="1600"/>
                    <a:pt x="5632" y="1511"/>
                    <a:pt x="5272" y="1460"/>
                  </a:cubicBezTo>
                  <a:lnTo>
                    <a:pt x="5272" y="1096"/>
                  </a:lnTo>
                  <a:cubicBezTo>
                    <a:pt x="5272" y="1040"/>
                    <a:pt x="5267" y="983"/>
                    <a:pt x="5258" y="929"/>
                  </a:cubicBezTo>
                  <a:cubicBezTo>
                    <a:pt x="5356" y="904"/>
                    <a:pt x="5456" y="891"/>
                    <a:pt x="5558" y="891"/>
                  </a:cubicBezTo>
                  <a:close/>
                  <a:moveTo>
                    <a:pt x="7537" y="2592"/>
                  </a:moveTo>
                  <a:lnTo>
                    <a:pt x="7537" y="3178"/>
                  </a:lnTo>
                  <a:lnTo>
                    <a:pt x="7288" y="3178"/>
                  </a:lnTo>
                  <a:lnTo>
                    <a:pt x="7288" y="2592"/>
                  </a:lnTo>
                  <a:close/>
                  <a:moveTo>
                    <a:pt x="14299" y="5359"/>
                  </a:moveTo>
                  <a:lnTo>
                    <a:pt x="14299" y="5731"/>
                  </a:lnTo>
                  <a:lnTo>
                    <a:pt x="13120" y="5731"/>
                  </a:lnTo>
                  <a:lnTo>
                    <a:pt x="13120" y="5359"/>
                  </a:lnTo>
                  <a:close/>
                  <a:moveTo>
                    <a:pt x="866" y="5052"/>
                  </a:moveTo>
                  <a:lnTo>
                    <a:pt x="866" y="6047"/>
                  </a:lnTo>
                  <a:cubicBezTo>
                    <a:pt x="866" y="6113"/>
                    <a:pt x="868" y="6178"/>
                    <a:pt x="872" y="6243"/>
                  </a:cubicBezTo>
                  <a:cubicBezTo>
                    <a:pt x="671" y="6141"/>
                    <a:pt x="532" y="5933"/>
                    <a:pt x="532" y="5694"/>
                  </a:cubicBezTo>
                  <a:lnTo>
                    <a:pt x="532" y="5598"/>
                  </a:lnTo>
                  <a:cubicBezTo>
                    <a:pt x="532" y="5360"/>
                    <a:pt x="668" y="5155"/>
                    <a:pt x="866" y="5052"/>
                  </a:cubicBezTo>
                  <a:close/>
                  <a:moveTo>
                    <a:pt x="7288" y="5052"/>
                  </a:moveTo>
                  <a:cubicBezTo>
                    <a:pt x="7486" y="5155"/>
                    <a:pt x="7622" y="5360"/>
                    <a:pt x="7622" y="5598"/>
                  </a:cubicBezTo>
                  <a:lnTo>
                    <a:pt x="7622" y="5694"/>
                  </a:lnTo>
                  <a:cubicBezTo>
                    <a:pt x="7622" y="5933"/>
                    <a:pt x="7483" y="6141"/>
                    <a:pt x="7282" y="6243"/>
                  </a:cubicBezTo>
                  <a:cubicBezTo>
                    <a:pt x="7286" y="6178"/>
                    <a:pt x="7288" y="6113"/>
                    <a:pt x="7288" y="6046"/>
                  </a:cubicBezTo>
                  <a:lnTo>
                    <a:pt x="7288" y="5052"/>
                  </a:lnTo>
                  <a:close/>
                  <a:moveTo>
                    <a:pt x="10076" y="7666"/>
                  </a:moveTo>
                  <a:cubicBezTo>
                    <a:pt x="10074" y="7720"/>
                    <a:pt x="10072" y="7773"/>
                    <a:pt x="10072" y="7826"/>
                  </a:cubicBezTo>
                  <a:lnTo>
                    <a:pt x="10072" y="8252"/>
                  </a:lnTo>
                  <a:lnTo>
                    <a:pt x="9810" y="8252"/>
                  </a:lnTo>
                  <a:lnTo>
                    <a:pt x="9810" y="7666"/>
                  </a:lnTo>
                  <a:close/>
                  <a:moveTo>
                    <a:pt x="16096" y="8462"/>
                  </a:moveTo>
                  <a:cubicBezTo>
                    <a:pt x="16123" y="8462"/>
                    <a:pt x="16147" y="8485"/>
                    <a:pt x="16147" y="8512"/>
                  </a:cubicBezTo>
                  <a:lnTo>
                    <a:pt x="16147" y="8626"/>
                  </a:lnTo>
                  <a:lnTo>
                    <a:pt x="11272" y="8626"/>
                  </a:lnTo>
                  <a:lnTo>
                    <a:pt x="11272" y="8512"/>
                  </a:lnTo>
                  <a:cubicBezTo>
                    <a:pt x="11272" y="8485"/>
                    <a:pt x="11295" y="8462"/>
                    <a:pt x="11323" y="8462"/>
                  </a:cubicBezTo>
                  <a:close/>
                  <a:moveTo>
                    <a:pt x="4093" y="1921"/>
                  </a:moveTo>
                  <a:cubicBezTo>
                    <a:pt x="6035" y="1921"/>
                    <a:pt x="6756" y="2357"/>
                    <a:pt x="6756" y="3530"/>
                  </a:cubicBezTo>
                  <a:lnTo>
                    <a:pt x="6756" y="6046"/>
                  </a:lnTo>
                  <a:cubicBezTo>
                    <a:pt x="6756" y="7508"/>
                    <a:pt x="5561" y="8697"/>
                    <a:pt x="4093" y="8697"/>
                  </a:cubicBezTo>
                  <a:lnTo>
                    <a:pt x="4061" y="8697"/>
                  </a:lnTo>
                  <a:cubicBezTo>
                    <a:pt x="2592" y="8697"/>
                    <a:pt x="1398" y="7508"/>
                    <a:pt x="1398" y="6046"/>
                  </a:cubicBezTo>
                  <a:lnTo>
                    <a:pt x="1398" y="3530"/>
                  </a:lnTo>
                  <a:cubicBezTo>
                    <a:pt x="1398" y="2357"/>
                    <a:pt x="2120" y="1921"/>
                    <a:pt x="4061" y="1921"/>
                  </a:cubicBezTo>
                  <a:close/>
                  <a:moveTo>
                    <a:pt x="16147" y="9158"/>
                  </a:moveTo>
                  <a:lnTo>
                    <a:pt x="16147" y="11196"/>
                  </a:lnTo>
                  <a:cubicBezTo>
                    <a:pt x="16147" y="11224"/>
                    <a:pt x="16123" y="11246"/>
                    <a:pt x="16096" y="11246"/>
                  </a:cubicBezTo>
                  <a:lnTo>
                    <a:pt x="11323" y="11246"/>
                  </a:lnTo>
                  <a:cubicBezTo>
                    <a:pt x="11295" y="11246"/>
                    <a:pt x="11272" y="11224"/>
                    <a:pt x="11272" y="11196"/>
                  </a:cubicBezTo>
                  <a:lnTo>
                    <a:pt x="11272" y="9158"/>
                  </a:lnTo>
                  <a:close/>
                  <a:moveTo>
                    <a:pt x="10072" y="9350"/>
                  </a:moveTo>
                  <a:lnTo>
                    <a:pt x="10072" y="10784"/>
                  </a:lnTo>
                  <a:cubicBezTo>
                    <a:pt x="10072" y="10966"/>
                    <a:pt x="10089" y="11144"/>
                    <a:pt x="10120" y="11316"/>
                  </a:cubicBezTo>
                  <a:cubicBezTo>
                    <a:pt x="9935" y="11263"/>
                    <a:pt x="9801" y="11092"/>
                    <a:pt x="9801" y="10891"/>
                  </a:cubicBezTo>
                  <a:lnTo>
                    <a:pt x="9801" y="9759"/>
                  </a:lnTo>
                  <a:cubicBezTo>
                    <a:pt x="9801" y="9576"/>
                    <a:pt x="9913" y="9418"/>
                    <a:pt x="10072" y="9350"/>
                  </a:cubicBezTo>
                  <a:close/>
                  <a:moveTo>
                    <a:pt x="17346" y="9350"/>
                  </a:moveTo>
                  <a:cubicBezTo>
                    <a:pt x="17505" y="9418"/>
                    <a:pt x="17618" y="9575"/>
                    <a:pt x="17618" y="9759"/>
                  </a:cubicBezTo>
                  <a:lnTo>
                    <a:pt x="17618" y="10891"/>
                  </a:lnTo>
                  <a:cubicBezTo>
                    <a:pt x="17618" y="11092"/>
                    <a:pt x="17483" y="11263"/>
                    <a:pt x="17298" y="11316"/>
                  </a:cubicBezTo>
                  <a:cubicBezTo>
                    <a:pt x="17329" y="11144"/>
                    <a:pt x="17346" y="10966"/>
                    <a:pt x="17346" y="10784"/>
                  </a:cubicBezTo>
                  <a:lnTo>
                    <a:pt x="17346" y="9350"/>
                  </a:lnTo>
                  <a:close/>
                  <a:moveTo>
                    <a:pt x="11721" y="5765"/>
                  </a:moveTo>
                  <a:lnTo>
                    <a:pt x="11721" y="7930"/>
                  </a:lnTo>
                  <a:lnTo>
                    <a:pt x="11323" y="7930"/>
                  </a:lnTo>
                  <a:cubicBezTo>
                    <a:pt x="11001" y="7930"/>
                    <a:pt x="10740" y="8191"/>
                    <a:pt x="10740" y="8512"/>
                  </a:cubicBezTo>
                  <a:lnTo>
                    <a:pt x="10740" y="11196"/>
                  </a:lnTo>
                  <a:cubicBezTo>
                    <a:pt x="10740" y="11518"/>
                    <a:pt x="11001" y="11778"/>
                    <a:pt x="11323" y="11778"/>
                  </a:cubicBezTo>
                  <a:lnTo>
                    <a:pt x="11721" y="11778"/>
                  </a:lnTo>
                  <a:lnTo>
                    <a:pt x="11721" y="12845"/>
                  </a:lnTo>
                  <a:cubicBezTo>
                    <a:pt x="11048" y="12404"/>
                    <a:pt x="10604" y="11645"/>
                    <a:pt x="10604" y="10784"/>
                  </a:cubicBezTo>
                  <a:lnTo>
                    <a:pt x="10604" y="7826"/>
                  </a:lnTo>
                  <a:cubicBezTo>
                    <a:pt x="10604" y="6966"/>
                    <a:pt x="11048" y="6207"/>
                    <a:pt x="11721" y="5765"/>
                  </a:cubicBezTo>
                  <a:close/>
                  <a:moveTo>
                    <a:pt x="14831" y="5408"/>
                  </a:moveTo>
                  <a:cubicBezTo>
                    <a:pt x="14945" y="5431"/>
                    <a:pt x="15058" y="5463"/>
                    <a:pt x="15165" y="5501"/>
                  </a:cubicBezTo>
                  <a:lnTo>
                    <a:pt x="15165" y="6150"/>
                  </a:lnTo>
                  <a:cubicBezTo>
                    <a:pt x="15165" y="6297"/>
                    <a:pt x="15285" y="6415"/>
                    <a:pt x="15431" y="6415"/>
                  </a:cubicBezTo>
                  <a:cubicBezTo>
                    <a:pt x="15578" y="6415"/>
                    <a:pt x="15697" y="6295"/>
                    <a:pt x="15697" y="6150"/>
                  </a:cubicBezTo>
                  <a:lnTo>
                    <a:pt x="15697" y="5765"/>
                  </a:lnTo>
                  <a:cubicBezTo>
                    <a:pt x="16370" y="6207"/>
                    <a:pt x="16815" y="6966"/>
                    <a:pt x="16815" y="7826"/>
                  </a:cubicBezTo>
                  <a:lnTo>
                    <a:pt x="16815" y="10784"/>
                  </a:lnTo>
                  <a:cubicBezTo>
                    <a:pt x="16815" y="11645"/>
                    <a:pt x="16370" y="12404"/>
                    <a:pt x="15697" y="12845"/>
                  </a:cubicBezTo>
                  <a:lnTo>
                    <a:pt x="15697" y="11778"/>
                  </a:lnTo>
                  <a:lnTo>
                    <a:pt x="16096" y="11778"/>
                  </a:lnTo>
                  <a:cubicBezTo>
                    <a:pt x="16417" y="11778"/>
                    <a:pt x="16679" y="11518"/>
                    <a:pt x="16679" y="11196"/>
                  </a:cubicBezTo>
                  <a:lnTo>
                    <a:pt x="16679" y="8512"/>
                  </a:lnTo>
                  <a:cubicBezTo>
                    <a:pt x="16679" y="8191"/>
                    <a:pt x="16417" y="7930"/>
                    <a:pt x="16096" y="7930"/>
                  </a:cubicBezTo>
                  <a:lnTo>
                    <a:pt x="15697" y="7930"/>
                  </a:lnTo>
                  <a:lnTo>
                    <a:pt x="15697" y="7603"/>
                  </a:lnTo>
                  <a:cubicBezTo>
                    <a:pt x="15697" y="7456"/>
                    <a:pt x="15578" y="7337"/>
                    <a:pt x="15431" y="7337"/>
                  </a:cubicBezTo>
                  <a:cubicBezTo>
                    <a:pt x="15285" y="7337"/>
                    <a:pt x="15165" y="7456"/>
                    <a:pt x="15165" y="7603"/>
                  </a:cubicBezTo>
                  <a:lnTo>
                    <a:pt x="15165" y="7930"/>
                  </a:lnTo>
                  <a:lnTo>
                    <a:pt x="12253" y="7930"/>
                  </a:lnTo>
                  <a:lnTo>
                    <a:pt x="12253" y="5501"/>
                  </a:lnTo>
                  <a:cubicBezTo>
                    <a:pt x="12361" y="5463"/>
                    <a:pt x="12473" y="5431"/>
                    <a:pt x="12588" y="5408"/>
                  </a:cubicBezTo>
                  <a:lnTo>
                    <a:pt x="12588" y="5822"/>
                  </a:lnTo>
                  <a:cubicBezTo>
                    <a:pt x="12588" y="6066"/>
                    <a:pt x="12787" y="6263"/>
                    <a:pt x="13029" y="6263"/>
                  </a:cubicBezTo>
                  <a:lnTo>
                    <a:pt x="14389" y="6263"/>
                  </a:lnTo>
                  <a:cubicBezTo>
                    <a:pt x="14633" y="6263"/>
                    <a:pt x="14831" y="6066"/>
                    <a:pt x="14831" y="5822"/>
                  </a:cubicBezTo>
                  <a:lnTo>
                    <a:pt x="14831" y="5408"/>
                  </a:lnTo>
                  <a:close/>
                  <a:moveTo>
                    <a:pt x="15165" y="11778"/>
                  </a:moveTo>
                  <a:lnTo>
                    <a:pt x="15165" y="13110"/>
                  </a:lnTo>
                  <a:cubicBezTo>
                    <a:pt x="14907" y="13201"/>
                    <a:pt x="14628" y="13252"/>
                    <a:pt x="14339" y="13252"/>
                  </a:cubicBezTo>
                  <a:lnTo>
                    <a:pt x="13080" y="13252"/>
                  </a:lnTo>
                  <a:cubicBezTo>
                    <a:pt x="12790" y="13252"/>
                    <a:pt x="12511" y="13201"/>
                    <a:pt x="12253" y="13110"/>
                  </a:cubicBezTo>
                  <a:lnTo>
                    <a:pt x="12253" y="11778"/>
                  </a:lnTo>
                  <a:close/>
                  <a:moveTo>
                    <a:pt x="14686" y="13763"/>
                  </a:moveTo>
                  <a:lnTo>
                    <a:pt x="14686" y="14163"/>
                  </a:lnTo>
                  <a:lnTo>
                    <a:pt x="12732" y="14163"/>
                  </a:lnTo>
                  <a:lnTo>
                    <a:pt x="12732" y="13763"/>
                  </a:lnTo>
                  <a:cubicBezTo>
                    <a:pt x="12846" y="13775"/>
                    <a:pt x="12962" y="13784"/>
                    <a:pt x="13080" y="13784"/>
                  </a:cubicBezTo>
                  <a:lnTo>
                    <a:pt x="14339" y="13784"/>
                  </a:lnTo>
                  <a:cubicBezTo>
                    <a:pt x="14456" y="13784"/>
                    <a:pt x="14572" y="13775"/>
                    <a:pt x="14686" y="13763"/>
                  </a:cubicBezTo>
                  <a:close/>
                  <a:moveTo>
                    <a:pt x="16094" y="15780"/>
                  </a:moveTo>
                  <a:cubicBezTo>
                    <a:pt x="16245" y="15780"/>
                    <a:pt x="16368" y="15902"/>
                    <a:pt x="16368" y="16052"/>
                  </a:cubicBezTo>
                  <a:lnTo>
                    <a:pt x="16368" y="16588"/>
                  </a:lnTo>
                  <a:lnTo>
                    <a:pt x="11050" y="16588"/>
                  </a:lnTo>
                  <a:lnTo>
                    <a:pt x="11050" y="16052"/>
                  </a:lnTo>
                  <a:cubicBezTo>
                    <a:pt x="11050" y="15902"/>
                    <a:pt x="11174" y="15780"/>
                    <a:pt x="11324" y="15780"/>
                  </a:cubicBezTo>
                  <a:close/>
                  <a:moveTo>
                    <a:pt x="1965" y="1"/>
                  </a:moveTo>
                  <a:cubicBezTo>
                    <a:pt x="1359" y="1"/>
                    <a:pt x="866" y="491"/>
                    <a:pt x="866" y="1096"/>
                  </a:cubicBezTo>
                  <a:lnTo>
                    <a:pt x="866" y="4485"/>
                  </a:lnTo>
                  <a:cubicBezTo>
                    <a:pt x="369" y="4613"/>
                    <a:pt x="1" y="5062"/>
                    <a:pt x="1" y="5597"/>
                  </a:cubicBezTo>
                  <a:lnTo>
                    <a:pt x="1" y="5693"/>
                  </a:lnTo>
                  <a:cubicBezTo>
                    <a:pt x="1" y="6263"/>
                    <a:pt x="417" y="6736"/>
                    <a:pt x="964" y="6826"/>
                  </a:cubicBezTo>
                  <a:cubicBezTo>
                    <a:pt x="1208" y="7789"/>
                    <a:pt x="1894" y="8579"/>
                    <a:pt x="2794" y="8968"/>
                  </a:cubicBezTo>
                  <a:lnTo>
                    <a:pt x="2794" y="9309"/>
                  </a:lnTo>
                  <a:lnTo>
                    <a:pt x="1198" y="9309"/>
                  </a:lnTo>
                  <a:cubicBezTo>
                    <a:pt x="577" y="9309"/>
                    <a:pt x="70" y="9813"/>
                    <a:pt x="70" y="10433"/>
                  </a:cubicBezTo>
                  <a:lnTo>
                    <a:pt x="70" y="11353"/>
                  </a:lnTo>
                  <a:cubicBezTo>
                    <a:pt x="70" y="11549"/>
                    <a:pt x="229" y="11708"/>
                    <a:pt x="426" y="11708"/>
                  </a:cubicBezTo>
                  <a:lnTo>
                    <a:pt x="4913" y="11708"/>
                  </a:lnTo>
                  <a:cubicBezTo>
                    <a:pt x="5060" y="11708"/>
                    <a:pt x="5179" y="11589"/>
                    <a:pt x="5179" y="11443"/>
                  </a:cubicBezTo>
                  <a:cubicBezTo>
                    <a:pt x="5179" y="11296"/>
                    <a:pt x="5060" y="11177"/>
                    <a:pt x="4913" y="11177"/>
                  </a:cubicBezTo>
                  <a:lnTo>
                    <a:pt x="602" y="11177"/>
                  </a:lnTo>
                  <a:lnTo>
                    <a:pt x="602" y="10433"/>
                  </a:lnTo>
                  <a:cubicBezTo>
                    <a:pt x="602" y="10107"/>
                    <a:pt x="869" y="9841"/>
                    <a:pt x="1198" y="9841"/>
                  </a:cubicBezTo>
                  <a:lnTo>
                    <a:pt x="3060" y="9841"/>
                  </a:lnTo>
                  <a:cubicBezTo>
                    <a:pt x="3207" y="9841"/>
                    <a:pt x="3326" y="9722"/>
                    <a:pt x="3326" y="9575"/>
                  </a:cubicBezTo>
                  <a:lnTo>
                    <a:pt x="3326" y="9144"/>
                  </a:lnTo>
                  <a:cubicBezTo>
                    <a:pt x="3562" y="9200"/>
                    <a:pt x="3808" y="9229"/>
                    <a:pt x="4061" y="9229"/>
                  </a:cubicBezTo>
                  <a:lnTo>
                    <a:pt x="4093" y="9229"/>
                  </a:lnTo>
                  <a:cubicBezTo>
                    <a:pt x="4346" y="9229"/>
                    <a:pt x="4592" y="9200"/>
                    <a:pt x="4828" y="9144"/>
                  </a:cubicBezTo>
                  <a:lnTo>
                    <a:pt x="4828" y="9575"/>
                  </a:lnTo>
                  <a:cubicBezTo>
                    <a:pt x="4828" y="9722"/>
                    <a:pt x="4947" y="9841"/>
                    <a:pt x="5094" y="9841"/>
                  </a:cubicBezTo>
                  <a:lnTo>
                    <a:pt x="6957" y="9841"/>
                  </a:lnTo>
                  <a:cubicBezTo>
                    <a:pt x="7285" y="9841"/>
                    <a:pt x="7552" y="10107"/>
                    <a:pt x="7552" y="10433"/>
                  </a:cubicBezTo>
                  <a:lnTo>
                    <a:pt x="7552" y="11177"/>
                  </a:lnTo>
                  <a:lnTo>
                    <a:pt x="6437" y="11177"/>
                  </a:lnTo>
                  <a:cubicBezTo>
                    <a:pt x="6290" y="11177"/>
                    <a:pt x="6171" y="11296"/>
                    <a:pt x="6171" y="11443"/>
                  </a:cubicBezTo>
                  <a:cubicBezTo>
                    <a:pt x="6171" y="11589"/>
                    <a:pt x="6290" y="11708"/>
                    <a:pt x="6437" y="11708"/>
                  </a:cubicBezTo>
                  <a:lnTo>
                    <a:pt x="7729" y="11708"/>
                  </a:lnTo>
                  <a:cubicBezTo>
                    <a:pt x="7925" y="11708"/>
                    <a:pt x="8084" y="11549"/>
                    <a:pt x="8084" y="11353"/>
                  </a:cubicBezTo>
                  <a:lnTo>
                    <a:pt x="8084" y="10433"/>
                  </a:lnTo>
                  <a:cubicBezTo>
                    <a:pt x="8084" y="9813"/>
                    <a:pt x="7578" y="9309"/>
                    <a:pt x="6957" y="9309"/>
                  </a:cubicBezTo>
                  <a:lnTo>
                    <a:pt x="5360" y="9309"/>
                  </a:lnTo>
                  <a:lnTo>
                    <a:pt x="5360" y="8968"/>
                  </a:lnTo>
                  <a:cubicBezTo>
                    <a:pt x="6260" y="8579"/>
                    <a:pt x="6946" y="7789"/>
                    <a:pt x="7191" y="6826"/>
                  </a:cubicBezTo>
                  <a:cubicBezTo>
                    <a:pt x="7737" y="6736"/>
                    <a:pt x="8154" y="6263"/>
                    <a:pt x="8154" y="5693"/>
                  </a:cubicBezTo>
                  <a:lnTo>
                    <a:pt x="8154" y="5597"/>
                  </a:lnTo>
                  <a:cubicBezTo>
                    <a:pt x="8154" y="5062"/>
                    <a:pt x="7785" y="4613"/>
                    <a:pt x="7288" y="4485"/>
                  </a:cubicBezTo>
                  <a:lnTo>
                    <a:pt x="7288" y="3710"/>
                  </a:lnTo>
                  <a:lnTo>
                    <a:pt x="7626" y="3710"/>
                  </a:lnTo>
                  <a:cubicBezTo>
                    <a:pt x="7870" y="3710"/>
                    <a:pt x="8069" y="3512"/>
                    <a:pt x="8069" y="3268"/>
                  </a:cubicBezTo>
                  <a:lnTo>
                    <a:pt x="8069" y="3175"/>
                  </a:lnTo>
                  <a:lnTo>
                    <a:pt x="8459" y="3175"/>
                  </a:lnTo>
                  <a:lnTo>
                    <a:pt x="8459" y="7721"/>
                  </a:lnTo>
                  <a:cubicBezTo>
                    <a:pt x="8459" y="7965"/>
                    <a:pt x="8657" y="8163"/>
                    <a:pt x="8901" y="8163"/>
                  </a:cubicBezTo>
                  <a:lnTo>
                    <a:pt x="9277" y="8163"/>
                  </a:lnTo>
                  <a:lnTo>
                    <a:pt x="9277" y="8342"/>
                  </a:lnTo>
                  <a:cubicBezTo>
                    <a:pt x="9277" y="8586"/>
                    <a:pt x="9476" y="8784"/>
                    <a:pt x="9721" y="8784"/>
                  </a:cubicBezTo>
                  <a:lnTo>
                    <a:pt x="10072" y="8784"/>
                  </a:lnTo>
                  <a:lnTo>
                    <a:pt x="10072" y="8800"/>
                  </a:lnTo>
                  <a:cubicBezTo>
                    <a:pt x="9616" y="8881"/>
                    <a:pt x="9268" y="9280"/>
                    <a:pt x="9268" y="9759"/>
                  </a:cubicBezTo>
                  <a:lnTo>
                    <a:pt x="9268" y="10891"/>
                  </a:lnTo>
                  <a:cubicBezTo>
                    <a:pt x="9268" y="11428"/>
                    <a:pt x="9705" y="11866"/>
                    <a:pt x="10243" y="11866"/>
                  </a:cubicBezTo>
                  <a:lnTo>
                    <a:pt x="10275" y="11866"/>
                  </a:lnTo>
                  <a:cubicBezTo>
                    <a:pt x="10607" y="12718"/>
                    <a:pt x="11317" y="13382"/>
                    <a:pt x="12200" y="13652"/>
                  </a:cubicBezTo>
                  <a:lnTo>
                    <a:pt x="12200" y="14163"/>
                  </a:lnTo>
                  <a:lnTo>
                    <a:pt x="10324" y="14163"/>
                  </a:lnTo>
                  <a:cubicBezTo>
                    <a:pt x="9755" y="14163"/>
                    <a:pt x="9291" y="14624"/>
                    <a:pt x="9291" y="15193"/>
                  </a:cubicBezTo>
                  <a:lnTo>
                    <a:pt x="9291" y="16852"/>
                  </a:lnTo>
                  <a:cubicBezTo>
                    <a:pt x="9291" y="17000"/>
                    <a:pt x="9411" y="17118"/>
                    <a:pt x="9557" y="17118"/>
                  </a:cubicBezTo>
                  <a:lnTo>
                    <a:pt x="17860" y="17118"/>
                  </a:lnTo>
                  <a:cubicBezTo>
                    <a:pt x="18008" y="17118"/>
                    <a:pt x="18126" y="16999"/>
                    <a:pt x="18126" y="16852"/>
                  </a:cubicBezTo>
                  <a:lnTo>
                    <a:pt x="18126" y="15193"/>
                  </a:lnTo>
                  <a:cubicBezTo>
                    <a:pt x="18126" y="14625"/>
                    <a:pt x="17663" y="14163"/>
                    <a:pt x="17094" y="14163"/>
                  </a:cubicBezTo>
                  <a:lnTo>
                    <a:pt x="16788" y="14163"/>
                  </a:lnTo>
                  <a:cubicBezTo>
                    <a:pt x="16641" y="14163"/>
                    <a:pt x="16522" y="14281"/>
                    <a:pt x="16522" y="14428"/>
                  </a:cubicBezTo>
                  <a:cubicBezTo>
                    <a:pt x="16522" y="14575"/>
                    <a:pt x="16641" y="14694"/>
                    <a:pt x="16788" y="14694"/>
                  </a:cubicBezTo>
                  <a:lnTo>
                    <a:pt x="17094" y="14694"/>
                  </a:lnTo>
                  <a:cubicBezTo>
                    <a:pt x="17370" y="14694"/>
                    <a:pt x="17594" y="14918"/>
                    <a:pt x="17594" y="15193"/>
                  </a:cubicBezTo>
                  <a:lnTo>
                    <a:pt x="17594" y="16587"/>
                  </a:lnTo>
                  <a:lnTo>
                    <a:pt x="16899" y="16587"/>
                  </a:lnTo>
                  <a:lnTo>
                    <a:pt x="16899" y="16052"/>
                  </a:lnTo>
                  <a:cubicBezTo>
                    <a:pt x="16899" y="15608"/>
                    <a:pt x="16537" y="15248"/>
                    <a:pt x="16094" y="15248"/>
                  </a:cubicBezTo>
                  <a:lnTo>
                    <a:pt x="11324" y="15248"/>
                  </a:lnTo>
                  <a:cubicBezTo>
                    <a:pt x="10880" y="15248"/>
                    <a:pt x="10518" y="15608"/>
                    <a:pt x="10518" y="16052"/>
                  </a:cubicBezTo>
                  <a:lnTo>
                    <a:pt x="10518" y="16587"/>
                  </a:lnTo>
                  <a:lnTo>
                    <a:pt x="9823" y="16587"/>
                  </a:lnTo>
                  <a:lnTo>
                    <a:pt x="9823" y="15193"/>
                  </a:lnTo>
                  <a:cubicBezTo>
                    <a:pt x="9823" y="14918"/>
                    <a:pt x="10048" y="14694"/>
                    <a:pt x="10324" y="14694"/>
                  </a:cubicBezTo>
                  <a:lnTo>
                    <a:pt x="15406" y="14694"/>
                  </a:lnTo>
                  <a:cubicBezTo>
                    <a:pt x="15553" y="14694"/>
                    <a:pt x="15672" y="14575"/>
                    <a:pt x="15672" y="14428"/>
                  </a:cubicBezTo>
                  <a:cubicBezTo>
                    <a:pt x="15672" y="14281"/>
                    <a:pt x="15553" y="14163"/>
                    <a:pt x="15406" y="14163"/>
                  </a:cubicBezTo>
                  <a:lnTo>
                    <a:pt x="15218" y="14163"/>
                  </a:lnTo>
                  <a:lnTo>
                    <a:pt x="15218" y="13652"/>
                  </a:lnTo>
                  <a:cubicBezTo>
                    <a:pt x="16101" y="13383"/>
                    <a:pt x="16811" y="12718"/>
                    <a:pt x="17143" y="11866"/>
                  </a:cubicBezTo>
                  <a:lnTo>
                    <a:pt x="17175" y="11866"/>
                  </a:lnTo>
                  <a:cubicBezTo>
                    <a:pt x="17712" y="11866"/>
                    <a:pt x="18149" y="11428"/>
                    <a:pt x="18149" y="10891"/>
                  </a:cubicBezTo>
                  <a:lnTo>
                    <a:pt x="18149" y="9759"/>
                  </a:lnTo>
                  <a:cubicBezTo>
                    <a:pt x="18149" y="9280"/>
                    <a:pt x="17802" y="8881"/>
                    <a:pt x="17346" y="8800"/>
                  </a:cubicBezTo>
                  <a:lnTo>
                    <a:pt x="17346" y="7826"/>
                  </a:lnTo>
                  <a:cubicBezTo>
                    <a:pt x="17346" y="6173"/>
                    <a:pt x="15997" y="4827"/>
                    <a:pt x="14338" y="4827"/>
                  </a:cubicBezTo>
                  <a:lnTo>
                    <a:pt x="13080" y="4827"/>
                  </a:lnTo>
                  <a:cubicBezTo>
                    <a:pt x="11660" y="4827"/>
                    <a:pt x="10468" y="5813"/>
                    <a:pt x="10153" y="7134"/>
                  </a:cubicBezTo>
                  <a:lnTo>
                    <a:pt x="9721" y="7134"/>
                  </a:lnTo>
                  <a:cubicBezTo>
                    <a:pt x="9476" y="7134"/>
                    <a:pt x="9278" y="7334"/>
                    <a:pt x="9278" y="7578"/>
                  </a:cubicBezTo>
                  <a:lnTo>
                    <a:pt x="9278" y="7631"/>
                  </a:lnTo>
                  <a:lnTo>
                    <a:pt x="8991" y="7631"/>
                  </a:lnTo>
                  <a:lnTo>
                    <a:pt x="8991" y="3087"/>
                  </a:lnTo>
                  <a:cubicBezTo>
                    <a:pt x="8991" y="2843"/>
                    <a:pt x="8791" y="2643"/>
                    <a:pt x="8547" y="2643"/>
                  </a:cubicBezTo>
                  <a:lnTo>
                    <a:pt x="8069" y="2643"/>
                  </a:lnTo>
                  <a:lnTo>
                    <a:pt x="8069" y="2503"/>
                  </a:lnTo>
                  <a:cubicBezTo>
                    <a:pt x="8069" y="2258"/>
                    <a:pt x="7870" y="2060"/>
                    <a:pt x="7626" y="2060"/>
                  </a:cubicBezTo>
                  <a:lnTo>
                    <a:pt x="7287" y="2060"/>
                  </a:lnTo>
                  <a:cubicBezTo>
                    <a:pt x="7275" y="1120"/>
                    <a:pt x="6505" y="359"/>
                    <a:pt x="5558" y="359"/>
                  </a:cubicBezTo>
                  <a:cubicBezTo>
                    <a:pt x="5386" y="359"/>
                    <a:pt x="5214" y="386"/>
                    <a:pt x="5049" y="437"/>
                  </a:cubicBezTo>
                  <a:cubicBezTo>
                    <a:pt x="4849" y="172"/>
                    <a:pt x="4529" y="1"/>
                    <a:pt x="4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4"/>
            <p:cNvSpPr/>
            <p:nvPr/>
          </p:nvSpPr>
          <p:spPr>
            <a:xfrm>
              <a:off x="4384911" y="2616752"/>
              <a:ext cx="63980" cy="42852"/>
            </a:xfrm>
            <a:custGeom>
              <a:rect b="b" l="l" r="r" t="t"/>
              <a:pathLst>
                <a:path extrusionOk="0" h="1292" w="1929">
                  <a:moveTo>
                    <a:pt x="1396" y="533"/>
                  </a:moveTo>
                  <a:lnTo>
                    <a:pt x="1396" y="760"/>
                  </a:lnTo>
                  <a:lnTo>
                    <a:pt x="532" y="760"/>
                  </a:lnTo>
                  <a:lnTo>
                    <a:pt x="532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8" y="1125"/>
                    <a:pt x="1928" y="920"/>
                  </a:cubicBezTo>
                  <a:lnTo>
                    <a:pt x="1928" y="373"/>
                  </a:lnTo>
                  <a:cubicBezTo>
                    <a:pt x="1928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4"/>
            <p:cNvSpPr/>
            <p:nvPr/>
          </p:nvSpPr>
          <p:spPr>
            <a:xfrm>
              <a:off x="4465077" y="2616752"/>
              <a:ext cx="64013" cy="42852"/>
            </a:xfrm>
            <a:custGeom>
              <a:rect b="b" l="l" r="r" t="t"/>
              <a:pathLst>
                <a:path extrusionOk="0" h="1292" w="1930">
                  <a:moveTo>
                    <a:pt x="1397" y="533"/>
                  </a:moveTo>
                  <a:lnTo>
                    <a:pt x="1397" y="760"/>
                  </a:lnTo>
                  <a:lnTo>
                    <a:pt x="533" y="760"/>
                  </a:lnTo>
                  <a:lnTo>
                    <a:pt x="533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9" y="1125"/>
                    <a:pt x="1929" y="920"/>
                  </a:cubicBezTo>
                  <a:lnTo>
                    <a:pt x="1929" y="373"/>
                  </a:lnTo>
                  <a:cubicBezTo>
                    <a:pt x="1929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4"/>
            <p:cNvSpPr/>
            <p:nvPr/>
          </p:nvSpPr>
          <p:spPr>
            <a:xfrm>
              <a:off x="4376221" y="2833567"/>
              <a:ext cx="45506" cy="17645"/>
            </a:xfrm>
            <a:custGeom>
              <a:rect b="b" l="l" r="r" t="t"/>
              <a:pathLst>
                <a:path extrusionOk="0" h="532" w="1372">
                  <a:moveTo>
                    <a:pt x="266" y="0"/>
                  </a:moveTo>
                  <a:cubicBezTo>
                    <a:pt x="119" y="0"/>
                    <a:pt x="0" y="118"/>
                    <a:pt x="0" y="266"/>
                  </a:cubicBezTo>
                  <a:cubicBezTo>
                    <a:pt x="0" y="413"/>
                    <a:pt x="119" y="531"/>
                    <a:pt x="266" y="531"/>
                  </a:cubicBezTo>
                  <a:lnTo>
                    <a:pt x="1106" y="531"/>
                  </a:lnTo>
                  <a:cubicBezTo>
                    <a:pt x="1253" y="531"/>
                    <a:pt x="1372" y="412"/>
                    <a:pt x="1372" y="266"/>
                  </a:cubicBezTo>
                  <a:cubicBezTo>
                    <a:pt x="1372" y="118"/>
                    <a:pt x="1253" y="0"/>
                    <a:pt x="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4"/>
            <p:cNvSpPr/>
            <p:nvPr/>
          </p:nvSpPr>
          <p:spPr>
            <a:xfrm>
              <a:off x="4466801" y="283356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0"/>
                  </a:moveTo>
                  <a:cubicBezTo>
                    <a:pt x="195" y="0"/>
                    <a:pt x="128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4"/>
            <p:cNvSpPr/>
            <p:nvPr/>
          </p:nvSpPr>
          <p:spPr>
            <a:xfrm>
              <a:off x="4492340" y="283356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4"/>
            <p:cNvSpPr/>
            <p:nvPr/>
          </p:nvSpPr>
          <p:spPr>
            <a:xfrm>
              <a:off x="4517879" y="283356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4"/>
            <p:cNvSpPr/>
            <p:nvPr/>
          </p:nvSpPr>
          <p:spPr>
            <a:xfrm>
              <a:off x="4422622" y="2534894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5" y="1"/>
                  </a:moveTo>
                  <a:cubicBezTo>
                    <a:pt x="197" y="1"/>
                    <a:pt x="127" y="29"/>
                    <a:pt x="79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9" y="455"/>
                  </a:cubicBezTo>
                  <a:cubicBezTo>
                    <a:pt x="127" y="504"/>
                    <a:pt x="196" y="533"/>
                    <a:pt x="265" y="533"/>
                  </a:cubicBezTo>
                  <a:cubicBezTo>
                    <a:pt x="336" y="533"/>
                    <a:pt x="404" y="504"/>
                    <a:pt x="453" y="455"/>
                  </a:cubicBezTo>
                  <a:cubicBezTo>
                    <a:pt x="504" y="405"/>
                    <a:pt x="531" y="336"/>
                    <a:pt x="531" y="267"/>
                  </a:cubicBezTo>
                  <a:cubicBezTo>
                    <a:pt x="531" y="197"/>
                    <a:pt x="504" y="128"/>
                    <a:pt x="453" y="79"/>
                  </a:cubicBezTo>
                  <a:cubicBezTo>
                    <a:pt x="404" y="29"/>
                    <a:pt x="336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4448161" y="2534894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1"/>
                  </a:moveTo>
                  <a:cubicBezTo>
                    <a:pt x="196" y="1"/>
                    <a:pt x="128" y="29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4" y="405"/>
                    <a:pt x="532" y="336"/>
                    <a:pt x="532" y="267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4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4"/>
            <p:cNvSpPr/>
            <p:nvPr/>
          </p:nvSpPr>
          <p:spPr>
            <a:xfrm>
              <a:off x="4473700" y="2534894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1"/>
                  </a:moveTo>
                  <a:cubicBezTo>
                    <a:pt x="197" y="1"/>
                    <a:pt x="128" y="29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6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6" y="533"/>
                    <a:pt x="404" y="504"/>
                    <a:pt x="455" y="455"/>
                  </a:cubicBezTo>
                  <a:cubicBezTo>
                    <a:pt x="504" y="405"/>
                    <a:pt x="533" y="336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5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4"/>
            <p:cNvSpPr/>
            <p:nvPr/>
          </p:nvSpPr>
          <p:spPr>
            <a:xfrm>
              <a:off x="4418543" y="2700433"/>
              <a:ext cx="76882" cy="17645"/>
            </a:xfrm>
            <a:custGeom>
              <a:rect b="b" l="l" r="r" t="t"/>
              <a:pathLst>
                <a:path extrusionOk="0" h="532" w="2318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2"/>
                    <a:pt x="2318" y="267"/>
                  </a:cubicBezTo>
                  <a:cubicBezTo>
                    <a:pt x="2318" y="120"/>
                    <a:pt x="2199" y="1"/>
                    <a:pt x="2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4418543" y="2721262"/>
              <a:ext cx="76882" cy="17645"/>
            </a:xfrm>
            <a:custGeom>
              <a:rect b="b" l="l" r="r" t="t"/>
              <a:pathLst>
                <a:path extrusionOk="0" h="532" w="2318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3"/>
                    <a:pt x="2318" y="266"/>
                  </a:cubicBezTo>
                  <a:cubicBezTo>
                    <a:pt x="2318" y="119"/>
                    <a:pt x="2199" y="0"/>
                    <a:pt x="2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46" name="Google Shape;1346;p34"/>
          <p:cNvCxnSpPr>
            <a:stCxn id="1302" idx="2"/>
            <a:endCxn id="1274" idx="3"/>
          </p:cNvCxnSpPr>
          <p:nvPr/>
        </p:nvCxnSpPr>
        <p:spPr>
          <a:xfrm flipH="1">
            <a:off x="1877375" y="1897825"/>
            <a:ext cx="1754400" cy="1959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7" name="Google Shape;1347;p34"/>
          <p:cNvCxnSpPr>
            <a:stCxn id="1274" idx="0"/>
            <a:endCxn id="1304" idx="1"/>
          </p:cNvCxnSpPr>
          <p:nvPr/>
        </p:nvCxnSpPr>
        <p:spPr>
          <a:xfrm flipH="1" rot="-5400000">
            <a:off x="2656688" y="2809000"/>
            <a:ext cx="195900" cy="17544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8" name="Google Shape;1348;p34"/>
          <p:cNvCxnSpPr>
            <a:stCxn id="1303" idx="2"/>
            <a:endCxn id="1274" idx="5"/>
          </p:cNvCxnSpPr>
          <p:nvPr/>
        </p:nvCxnSpPr>
        <p:spPr>
          <a:xfrm flipH="1">
            <a:off x="2525075" y="2666500"/>
            <a:ext cx="1106700" cy="5979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49" name="Google Shape;1349;p34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350" name="Google Shape;1350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" name="Google Shape;1352;p34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1353" name="Google Shape;1353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" name="Google Shape;1355;p34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56" name="Google Shape;1356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8" name="Google Shape;1358;p34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9" name="Google Shape;1359;p34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360" name="Google Shape;1360;p34"/>
          <p:cNvSpPr txBox="1"/>
          <p:nvPr/>
        </p:nvSpPr>
        <p:spPr>
          <a:xfrm>
            <a:off x="5711950" y="1288250"/>
            <a:ext cx="2658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AI BASED SOLUTION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5" name="Google Shape;1365;p35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sp>
        <p:nvSpPr>
          <p:cNvPr id="1366" name="Google Shape;1366;p35"/>
          <p:cNvSpPr txBox="1"/>
          <p:nvPr>
            <p:ph type="title"/>
          </p:nvPr>
        </p:nvSpPr>
        <p:spPr>
          <a:xfrm>
            <a:off x="4006300" y="59895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367" name="Google Shape;1367;p35"/>
          <p:cNvSpPr txBox="1"/>
          <p:nvPr>
            <p:ph idx="1" type="subTitle"/>
          </p:nvPr>
        </p:nvSpPr>
        <p:spPr>
          <a:xfrm>
            <a:off x="4096650" y="1336447"/>
            <a:ext cx="4294800" cy="3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Data Source:</a:t>
            </a:r>
            <a:r>
              <a:rPr lang="en" sz="1200"/>
              <a:t> Textbooks, PDFs, Youtube videos or raw text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Tech Stack:</a:t>
            </a:r>
            <a:endParaRPr b="1" sz="1200"/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Backend: LLM (DeepSeek R1) and Whisper (for audio/video transcription) and Python3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Frontend: React, Tailwind CSS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/>
              <a:t>Deployment: </a:t>
            </a:r>
            <a:r>
              <a:rPr lang="en" sz="1200"/>
              <a:t>Google</a:t>
            </a:r>
            <a:r>
              <a:rPr lang="en" sz="1200"/>
              <a:t> Colab, flask, ngrok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Process:</a:t>
            </a:r>
            <a:endParaRPr b="1" sz="1200"/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AutoNum type="arabicPeriod"/>
            </a:pPr>
            <a:r>
              <a:rPr lang="en" sz="1200"/>
              <a:t>Input document or video link.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AutoNum type="arabicPeriod"/>
            </a:pPr>
            <a:r>
              <a:rPr lang="en" sz="1200"/>
              <a:t>AI extracts key points and concepts.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AutoNum type="arabicPeriod"/>
            </a:pPr>
            <a:r>
              <a:rPr lang="en" sz="1200"/>
              <a:t>Output: Clear summary with bullet points.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8" name="Google Shape;1368;p35"/>
          <p:cNvPicPr preferRelativeResize="0"/>
          <p:nvPr/>
        </p:nvPicPr>
        <p:blipFill rotWithShape="1">
          <a:blip r:embed="rId4">
            <a:alphaModFix/>
          </a:blip>
          <a:srcRect b="5390" l="26806" r="25401" t="766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9" name="Google Shape;1369;p35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0" name="Google Shape;1370;p35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1" name="Google Shape;1371;p35"/>
          <p:cNvPicPr preferRelativeResize="0"/>
          <p:nvPr/>
        </p:nvPicPr>
        <p:blipFill rotWithShape="1">
          <a:blip r:embed="rId7">
            <a:alphaModFix/>
          </a:blip>
          <a:srcRect b="0" l="15236" r="10474" t="0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2" name="Google Shape;1372;p35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73" name="Google Shape;1373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" name="Google Shape;1379;p36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0" name="Google Shape;1380;p36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1" name="Google Shape;1381;p36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2" name="Google Shape;1382;p36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3" name="Google Shape;1383;p36"/>
          <p:cNvSpPr txBox="1"/>
          <p:nvPr>
            <p:ph type="title"/>
          </p:nvPr>
        </p:nvSpPr>
        <p:spPr>
          <a:xfrm>
            <a:off x="720000" y="1250492"/>
            <a:ext cx="7351800" cy="197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Workflow: Backend and Frontend Communication</a:t>
            </a:r>
            <a:endParaRPr sz="4000"/>
          </a:p>
        </p:txBody>
      </p:sp>
      <p:grpSp>
        <p:nvGrpSpPr>
          <p:cNvPr id="1384" name="Google Shape;1384;p36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85" name="Google Shape;1385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" name="Google Shape;1387;p36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88" name="Google Shape;1388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0" name="Google Shape;1390;p36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1" name="Google Shape;1391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93" name="Google Shape;1393;p36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8" name="Google Shape;1398;p37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399" name="Google Shape;1399;p37"/>
          <p:cNvSpPr txBox="1"/>
          <p:nvPr>
            <p:ph type="title"/>
          </p:nvPr>
        </p:nvSpPr>
        <p:spPr>
          <a:xfrm>
            <a:off x="720000" y="1112170"/>
            <a:ext cx="3594000" cy="100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Setup on Colab</a:t>
            </a:r>
            <a:endParaRPr/>
          </a:p>
        </p:txBody>
      </p:sp>
      <p:sp>
        <p:nvSpPr>
          <p:cNvPr id="1400" name="Google Shape;1400;p37"/>
          <p:cNvSpPr txBox="1"/>
          <p:nvPr>
            <p:ph idx="1" type="subTitle"/>
          </p:nvPr>
        </p:nvSpPr>
        <p:spPr>
          <a:xfrm>
            <a:off x="578375" y="2116575"/>
            <a:ext cx="3594000" cy="18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Code runs in Google Colab with GPU enabled.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Flask API processes input (YouTube URL, PDF, etc.) using the modular pipeline.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Ngrok exposes a public URL for external access.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1" name="Google Shape;1401;p37"/>
          <p:cNvGrpSpPr/>
          <p:nvPr/>
        </p:nvGrpSpPr>
        <p:grpSpPr>
          <a:xfrm>
            <a:off x="852100" y="1035375"/>
            <a:ext cx="76825" cy="76800"/>
            <a:chOff x="3104875" y="1099400"/>
            <a:chExt cx="76825" cy="76800"/>
          </a:xfrm>
        </p:grpSpPr>
        <p:sp>
          <p:nvSpPr>
            <p:cNvPr id="1402" name="Google Shape;1402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" name="Google Shape;1404;p37"/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405" name="Google Shape;1405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7" name="Google Shape;1407;p37"/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408" name="Google Shape;1408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10" name="Google Shape;1410;p37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1" name="Google Shape;1411;p37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2" name="Google Shape;1412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5575" y="812050"/>
            <a:ext cx="3757500" cy="35418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7" name="Google Shape;1417;p38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3383937" y="75487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8" name="Google Shape;1418;p38"/>
          <p:cNvSpPr txBox="1"/>
          <p:nvPr>
            <p:ph type="title"/>
          </p:nvPr>
        </p:nvSpPr>
        <p:spPr>
          <a:xfrm>
            <a:off x="468325" y="637045"/>
            <a:ext cx="3594000" cy="10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Interaction</a:t>
            </a:r>
            <a:endParaRPr/>
          </a:p>
        </p:txBody>
      </p:sp>
      <p:sp>
        <p:nvSpPr>
          <p:cNvPr id="1419" name="Google Shape;1419;p38"/>
          <p:cNvSpPr txBox="1"/>
          <p:nvPr>
            <p:ph idx="1" type="subTitle"/>
          </p:nvPr>
        </p:nvSpPr>
        <p:spPr>
          <a:xfrm>
            <a:off x="468325" y="1798775"/>
            <a:ext cx="3594000" cy="29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The user navigates to the website (built with React).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The landing page features a clear interface with a dropdown for input type selection (e.g., YouTube URL, PDF, DOCX, Text).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The user selects the desired input type from the dropdown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The user clicks the "Summarize" button.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The React app builds a request payload with keys such as "input_type" and "input_source".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0" name="Google Shape;1420;p38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22896" r="22896" t="0"/>
          <a:stretch/>
        </p:blipFill>
        <p:spPr>
          <a:xfrm>
            <a:off x="4172375" y="479750"/>
            <a:ext cx="2670600" cy="2769900"/>
          </a:xfrm>
          <a:prstGeom prst="roundRect">
            <a:avLst>
              <a:gd fmla="val 16667" name="adj"/>
            </a:avLst>
          </a:prstGeom>
        </p:spPr>
      </p:pic>
      <p:grpSp>
        <p:nvGrpSpPr>
          <p:cNvPr id="1421" name="Google Shape;1421;p38"/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422" name="Google Shape;1422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4" name="Google Shape;1424;p38"/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425" name="Google Shape;1425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27" name="Google Shape;1427;p38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38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9" name="Google Shape;1429;p38"/>
          <p:cNvPicPr preferRelativeResize="0"/>
          <p:nvPr/>
        </p:nvPicPr>
        <p:blipFill rotWithShape="1">
          <a:blip r:embed="rId7">
            <a:alphaModFix/>
          </a:blip>
          <a:srcRect b="0" l="5351" r="4549" t="0"/>
          <a:stretch/>
        </p:blipFill>
        <p:spPr>
          <a:xfrm>
            <a:off x="5709750" y="2033525"/>
            <a:ext cx="3342300" cy="2085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" name="Google Shape;1434;p39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435" name="Google Shape;1435;p39"/>
          <p:cNvSpPr txBox="1"/>
          <p:nvPr>
            <p:ph type="title"/>
          </p:nvPr>
        </p:nvSpPr>
        <p:spPr>
          <a:xfrm>
            <a:off x="664950" y="3319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Processing Flow</a:t>
            </a:r>
            <a:endParaRPr/>
          </a:p>
        </p:txBody>
      </p:sp>
      <p:sp>
        <p:nvSpPr>
          <p:cNvPr id="1436" name="Google Shape;1436;p39"/>
          <p:cNvSpPr txBox="1"/>
          <p:nvPr>
            <p:ph idx="1" type="subTitle"/>
          </p:nvPr>
        </p:nvSpPr>
        <p:spPr>
          <a:xfrm>
            <a:off x="381800" y="2021200"/>
            <a:ext cx="3594000" cy="19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The backend receives the request, downloads/transcribes/extracts text.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It then runs asynchronous summarization and generates a structured summary.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The summary (and additional info) is returned as a JSON response.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7" name="Google Shape;1437;p39"/>
          <p:cNvPicPr preferRelativeResize="0"/>
          <p:nvPr/>
        </p:nvPicPr>
        <p:blipFill rotWithShape="1">
          <a:blip r:embed="rId4">
            <a:alphaModFix/>
          </a:blip>
          <a:srcRect b="0" l="0" r="0" t="17857"/>
          <a:stretch/>
        </p:blipFill>
        <p:spPr>
          <a:xfrm>
            <a:off x="4049550" y="1643726"/>
            <a:ext cx="4863400" cy="209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8" name="Google Shape;1438;p39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9" name="Google Shape;1439;p39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4" name="Google Shape;1444;p40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5" name="Google Shape;1445;p40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446" name="Google Shape;1446;p40"/>
          <p:cNvSpPr txBox="1"/>
          <p:nvPr>
            <p:ph type="title"/>
          </p:nvPr>
        </p:nvSpPr>
        <p:spPr>
          <a:xfrm>
            <a:off x="554850" y="646538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Displaying Results:</a:t>
            </a:r>
            <a:endParaRPr/>
          </a:p>
        </p:txBody>
      </p:sp>
      <p:sp>
        <p:nvSpPr>
          <p:cNvPr id="1447" name="Google Shape;1447;p40"/>
          <p:cNvSpPr txBox="1"/>
          <p:nvPr>
            <p:ph idx="1" type="subTitle"/>
          </p:nvPr>
        </p:nvSpPr>
        <p:spPr>
          <a:xfrm>
            <a:off x="332075" y="2585275"/>
            <a:ext cx="3627900" cy="13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 React frontend receives the JSON response.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It extracts and displays the "final_summary" and other data to the user.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8" name="Google Shape;1448;p40"/>
          <p:cNvPicPr preferRelativeResize="0"/>
          <p:nvPr>
            <p:ph idx="2" type="pic"/>
          </p:nvPr>
        </p:nvPicPr>
        <p:blipFill rotWithShape="1">
          <a:blip r:embed="rId5">
            <a:alphaModFix/>
          </a:blip>
          <a:srcRect b="0" l="22896" r="22896" t="0"/>
          <a:stretch/>
        </p:blipFill>
        <p:spPr>
          <a:xfrm>
            <a:off x="4467338" y="495000"/>
            <a:ext cx="3627900" cy="3762900"/>
          </a:xfrm>
          <a:prstGeom prst="roundRect">
            <a:avLst>
              <a:gd fmla="val 16667" name="adj"/>
            </a:avLst>
          </a:prstGeom>
        </p:spPr>
      </p:pic>
      <p:pic>
        <p:nvPicPr>
          <p:cNvPr id="1449" name="Google Shape;1449;p40"/>
          <p:cNvPicPr preferRelativeResize="0"/>
          <p:nvPr/>
        </p:nvPicPr>
        <p:blipFill rotWithShape="1">
          <a:blip r:embed="rId6">
            <a:alphaModFix/>
          </a:blip>
          <a:srcRect b="5838" l="25537" r="23467" t="7152"/>
          <a:stretch/>
        </p:blipFill>
        <p:spPr>
          <a:xfrm>
            <a:off x="3383937" y="75487"/>
            <a:ext cx="1920000" cy="1842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